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2" r:id="rId1"/>
  </p:sldMasterIdLst>
  <p:notesMasterIdLst>
    <p:notesMasterId r:id="rId23"/>
  </p:notesMasterIdLst>
  <p:handoutMasterIdLst>
    <p:handoutMasterId r:id="rId24"/>
  </p:handoutMasterIdLst>
  <p:sldIdLst>
    <p:sldId id="346" r:id="rId2"/>
    <p:sldId id="431" r:id="rId3"/>
    <p:sldId id="435" r:id="rId4"/>
    <p:sldId id="436" r:id="rId5"/>
    <p:sldId id="432" r:id="rId6"/>
    <p:sldId id="433" r:id="rId7"/>
    <p:sldId id="434" r:id="rId8"/>
    <p:sldId id="428" r:id="rId9"/>
    <p:sldId id="427" r:id="rId10"/>
    <p:sldId id="425" r:id="rId11"/>
    <p:sldId id="430" r:id="rId12"/>
    <p:sldId id="429" r:id="rId13"/>
    <p:sldId id="437" r:id="rId14"/>
    <p:sldId id="440" r:id="rId15"/>
    <p:sldId id="438" r:id="rId16"/>
    <p:sldId id="439" r:id="rId17"/>
    <p:sldId id="444" r:id="rId18"/>
    <p:sldId id="445" r:id="rId19"/>
    <p:sldId id="442" r:id="rId20"/>
    <p:sldId id="443" r:id="rId21"/>
    <p:sldId id="412" r:id="rId22"/>
  </p:sldIdLst>
  <p:sldSz cx="9144000" cy="6858000" type="screen4x3"/>
  <p:notesSz cx="6858000" cy="9296400"/>
  <p:custDataLst>
    <p:tags r:id="rId25"/>
  </p:custDataLst>
  <p:defaultTextStyle>
    <a:defPPr>
      <a:defRPr lang="en-US"/>
    </a:defPPr>
    <a:lvl1pPr algn="l" rtl="0" fontAlgn="base">
      <a:spcBef>
        <a:spcPct val="0"/>
      </a:spcBef>
      <a:spcAft>
        <a:spcPct val="0"/>
      </a:spcAft>
      <a:defRPr kern="1200">
        <a:solidFill>
          <a:schemeClr val="tx1"/>
        </a:solidFill>
        <a:latin typeface="Arial" pitchFamily="-123" charset="0"/>
        <a:ea typeface="ＭＳ Ｐゴシック" pitchFamily="-123" charset="-128"/>
        <a:cs typeface="ＭＳ Ｐゴシック" pitchFamily="-123" charset="-128"/>
      </a:defRPr>
    </a:lvl1pPr>
    <a:lvl2pPr marL="457200" algn="l" rtl="0" fontAlgn="base">
      <a:spcBef>
        <a:spcPct val="0"/>
      </a:spcBef>
      <a:spcAft>
        <a:spcPct val="0"/>
      </a:spcAft>
      <a:defRPr kern="1200">
        <a:solidFill>
          <a:schemeClr val="tx1"/>
        </a:solidFill>
        <a:latin typeface="Arial" pitchFamily="-123" charset="0"/>
        <a:ea typeface="ＭＳ Ｐゴシック" pitchFamily="-123" charset="-128"/>
        <a:cs typeface="ＭＳ Ｐゴシック" pitchFamily="-123" charset="-128"/>
      </a:defRPr>
    </a:lvl2pPr>
    <a:lvl3pPr marL="914400" algn="l" rtl="0" fontAlgn="base">
      <a:spcBef>
        <a:spcPct val="0"/>
      </a:spcBef>
      <a:spcAft>
        <a:spcPct val="0"/>
      </a:spcAft>
      <a:defRPr kern="1200">
        <a:solidFill>
          <a:schemeClr val="tx1"/>
        </a:solidFill>
        <a:latin typeface="Arial" pitchFamily="-123" charset="0"/>
        <a:ea typeface="ＭＳ Ｐゴシック" pitchFamily="-123" charset="-128"/>
        <a:cs typeface="ＭＳ Ｐゴシック" pitchFamily="-123" charset="-128"/>
      </a:defRPr>
    </a:lvl3pPr>
    <a:lvl4pPr marL="1371600" algn="l" rtl="0" fontAlgn="base">
      <a:spcBef>
        <a:spcPct val="0"/>
      </a:spcBef>
      <a:spcAft>
        <a:spcPct val="0"/>
      </a:spcAft>
      <a:defRPr kern="1200">
        <a:solidFill>
          <a:schemeClr val="tx1"/>
        </a:solidFill>
        <a:latin typeface="Arial" pitchFamily="-123" charset="0"/>
        <a:ea typeface="ＭＳ Ｐゴシック" pitchFamily="-123" charset="-128"/>
        <a:cs typeface="ＭＳ Ｐゴシック" pitchFamily="-123" charset="-128"/>
      </a:defRPr>
    </a:lvl4pPr>
    <a:lvl5pPr marL="1828800" algn="l" rtl="0" fontAlgn="base">
      <a:spcBef>
        <a:spcPct val="0"/>
      </a:spcBef>
      <a:spcAft>
        <a:spcPct val="0"/>
      </a:spcAft>
      <a:defRPr kern="1200">
        <a:solidFill>
          <a:schemeClr val="tx1"/>
        </a:solidFill>
        <a:latin typeface="Arial" pitchFamily="-123" charset="0"/>
        <a:ea typeface="ＭＳ Ｐゴシック" pitchFamily="-123" charset="-128"/>
        <a:cs typeface="ＭＳ Ｐゴシック" pitchFamily="-123" charset="-128"/>
      </a:defRPr>
    </a:lvl5pPr>
    <a:lvl6pPr marL="2286000" algn="l" defTabSz="457200" rtl="0" eaLnBrk="1" latinLnBrk="0" hangingPunct="1">
      <a:defRPr kern="1200">
        <a:solidFill>
          <a:schemeClr val="tx1"/>
        </a:solidFill>
        <a:latin typeface="Arial" pitchFamily="-123" charset="0"/>
        <a:ea typeface="ＭＳ Ｐゴシック" pitchFamily="-123" charset="-128"/>
        <a:cs typeface="ＭＳ Ｐゴシック" pitchFamily="-123" charset="-128"/>
      </a:defRPr>
    </a:lvl6pPr>
    <a:lvl7pPr marL="2743200" algn="l" defTabSz="457200" rtl="0" eaLnBrk="1" latinLnBrk="0" hangingPunct="1">
      <a:defRPr kern="1200">
        <a:solidFill>
          <a:schemeClr val="tx1"/>
        </a:solidFill>
        <a:latin typeface="Arial" pitchFamily="-123" charset="0"/>
        <a:ea typeface="ＭＳ Ｐゴシック" pitchFamily="-123" charset="-128"/>
        <a:cs typeface="ＭＳ Ｐゴシック" pitchFamily="-123" charset="-128"/>
      </a:defRPr>
    </a:lvl7pPr>
    <a:lvl8pPr marL="3200400" algn="l" defTabSz="457200" rtl="0" eaLnBrk="1" latinLnBrk="0" hangingPunct="1">
      <a:defRPr kern="1200">
        <a:solidFill>
          <a:schemeClr val="tx1"/>
        </a:solidFill>
        <a:latin typeface="Arial" pitchFamily="-123" charset="0"/>
        <a:ea typeface="ＭＳ Ｐゴシック" pitchFamily="-123" charset="-128"/>
        <a:cs typeface="ＭＳ Ｐゴシック" pitchFamily="-123" charset="-128"/>
      </a:defRPr>
    </a:lvl8pPr>
    <a:lvl9pPr marL="3657600" algn="l" defTabSz="457200" rtl="0" eaLnBrk="1" latinLnBrk="0" hangingPunct="1">
      <a:defRPr kern="1200">
        <a:solidFill>
          <a:schemeClr val="tx1"/>
        </a:solidFill>
        <a:latin typeface="Arial" pitchFamily="-123" charset="0"/>
        <a:ea typeface="ＭＳ Ｐゴシック" pitchFamily="-123" charset="-128"/>
        <a:cs typeface="ＭＳ Ｐゴシック" pitchFamily="-123" charset="-128"/>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avid Kupiec"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3E66"/>
    <a:srgbClr val="2862A7"/>
    <a:srgbClr val="1C2A5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49" autoAdjust="0"/>
    <p:restoredTop sz="94632" autoAdjust="0"/>
  </p:normalViewPr>
  <p:slideViewPr>
    <p:cSldViewPr snapToGrid="0">
      <p:cViewPr varScale="1">
        <p:scale>
          <a:sx n="111" d="100"/>
          <a:sy n="111" d="100"/>
        </p:scale>
        <p:origin x="1672" y="200"/>
      </p:cViewPr>
      <p:guideLst>
        <p:guide orient="horz" pos="2160"/>
        <p:guide pos="2880"/>
      </p:guideLst>
    </p:cSldViewPr>
  </p:slideViewPr>
  <p:outlineViewPr>
    <p:cViewPr>
      <p:scale>
        <a:sx n="33" d="100"/>
        <a:sy n="33" d="100"/>
      </p:scale>
      <p:origin x="85064" y="1456"/>
    </p:cViewPr>
  </p:outlineViewPr>
  <p:notesTextViewPr>
    <p:cViewPr>
      <p:scale>
        <a:sx n="75" d="100"/>
        <a:sy n="75"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72421" cy="46498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dirty="0"/>
          </a:p>
        </p:txBody>
      </p:sp>
      <p:sp>
        <p:nvSpPr>
          <p:cNvPr id="3" name="Date Placeholder 2"/>
          <p:cNvSpPr>
            <a:spLocks noGrp="1"/>
          </p:cNvSpPr>
          <p:nvPr>
            <p:ph type="dt" sz="quarter" idx="1"/>
          </p:nvPr>
        </p:nvSpPr>
        <p:spPr>
          <a:xfrm>
            <a:off x="3884027" y="1"/>
            <a:ext cx="2972421" cy="464980"/>
          </a:xfrm>
          <a:prstGeom prst="rect">
            <a:avLst/>
          </a:prstGeom>
        </p:spPr>
        <p:txBody>
          <a:bodyPr vert="horz" lIns="91440" tIns="45720" rIns="91440" bIns="45720" rtlCol="0"/>
          <a:lstStyle>
            <a:lvl1pPr algn="r" fontAlgn="auto">
              <a:spcBef>
                <a:spcPts val="0"/>
              </a:spcBef>
              <a:spcAft>
                <a:spcPts val="0"/>
              </a:spcAft>
              <a:defRPr sz="1200" smtClean="0">
                <a:latin typeface="+mn-lt"/>
                <a:ea typeface="+mn-ea"/>
                <a:cs typeface="+mn-cs"/>
              </a:defRPr>
            </a:lvl1pPr>
          </a:lstStyle>
          <a:p>
            <a:pPr>
              <a:defRPr/>
            </a:pPr>
            <a:fld id="{4A0AD12C-19C6-4C40-AF89-CC5616B82C66}" type="datetime1">
              <a:rPr lang="en-US" smtClean="0"/>
              <a:t>10/12/20</a:t>
            </a:fld>
            <a:endParaRPr lang="en-US" dirty="0"/>
          </a:p>
        </p:txBody>
      </p:sp>
      <p:sp>
        <p:nvSpPr>
          <p:cNvPr id="4" name="Footer Placeholder 3"/>
          <p:cNvSpPr>
            <a:spLocks noGrp="1"/>
          </p:cNvSpPr>
          <p:nvPr>
            <p:ph type="ftr" sz="quarter" idx="2"/>
          </p:nvPr>
        </p:nvSpPr>
        <p:spPr>
          <a:xfrm>
            <a:off x="1" y="8829823"/>
            <a:ext cx="2972421" cy="46498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dirty="0"/>
          </a:p>
        </p:txBody>
      </p:sp>
      <p:sp>
        <p:nvSpPr>
          <p:cNvPr id="5" name="Slide Number Placeholder 4"/>
          <p:cNvSpPr>
            <a:spLocks noGrp="1"/>
          </p:cNvSpPr>
          <p:nvPr>
            <p:ph type="sldNum" sz="quarter" idx="3"/>
          </p:nvPr>
        </p:nvSpPr>
        <p:spPr>
          <a:xfrm>
            <a:off x="3884027" y="8829823"/>
            <a:ext cx="2972421" cy="464980"/>
          </a:xfrm>
          <a:prstGeom prst="rect">
            <a:avLst/>
          </a:prstGeom>
        </p:spPr>
        <p:txBody>
          <a:bodyPr vert="horz" lIns="91440" tIns="45720" rIns="91440" bIns="45720" rtlCol="0" anchor="b"/>
          <a:lstStyle>
            <a:lvl1pPr algn="r" fontAlgn="auto">
              <a:spcBef>
                <a:spcPts val="0"/>
              </a:spcBef>
              <a:spcAft>
                <a:spcPts val="0"/>
              </a:spcAft>
              <a:defRPr sz="1200" smtClean="0">
                <a:latin typeface="+mn-lt"/>
                <a:ea typeface="+mn-ea"/>
                <a:cs typeface="+mn-cs"/>
              </a:defRPr>
            </a:lvl1pPr>
          </a:lstStyle>
          <a:p>
            <a:pPr>
              <a:defRPr/>
            </a:pPr>
            <a:fld id="{7FD7F8CF-2A8F-4F5C-9E8A-B1A961EA2B51}" type="slidenum">
              <a:rPr lang="en-US"/>
              <a:pPr>
                <a:defRPr/>
              </a:pPr>
              <a:t>‹#›</a:t>
            </a:fld>
            <a:endParaRPr lang="en-US" dirty="0"/>
          </a:p>
        </p:txBody>
      </p:sp>
    </p:spTree>
    <p:extLst>
      <p:ext uri="{BB962C8B-B14F-4D97-AF65-F5344CB8AC3E}">
        <p14:creationId xmlns:p14="http://schemas.microsoft.com/office/powerpoint/2010/main" val="429450731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72421" cy="46498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dirty="0"/>
          </a:p>
        </p:txBody>
      </p:sp>
      <p:sp>
        <p:nvSpPr>
          <p:cNvPr id="3" name="Date Placeholder 2"/>
          <p:cNvSpPr>
            <a:spLocks noGrp="1"/>
          </p:cNvSpPr>
          <p:nvPr>
            <p:ph type="dt" idx="1"/>
          </p:nvPr>
        </p:nvSpPr>
        <p:spPr>
          <a:xfrm>
            <a:off x="3884027" y="1"/>
            <a:ext cx="2972421" cy="464980"/>
          </a:xfrm>
          <a:prstGeom prst="rect">
            <a:avLst/>
          </a:prstGeom>
        </p:spPr>
        <p:txBody>
          <a:bodyPr vert="horz" lIns="91440" tIns="45720" rIns="91440" bIns="45720" rtlCol="0"/>
          <a:lstStyle>
            <a:lvl1pPr algn="r" fontAlgn="auto">
              <a:spcBef>
                <a:spcPts val="0"/>
              </a:spcBef>
              <a:spcAft>
                <a:spcPts val="0"/>
              </a:spcAft>
              <a:defRPr sz="1200" smtClean="0">
                <a:latin typeface="+mn-lt"/>
                <a:ea typeface="+mn-ea"/>
                <a:cs typeface="+mn-cs"/>
              </a:defRPr>
            </a:lvl1pPr>
          </a:lstStyle>
          <a:p>
            <a:pPr>
              <a:defRPr/>
            </a:pPr>
            <a:fld id="{065072A6-C9B5-A94C-A062-A75A9367E18D}" type="datetime1">
              <a:rPr lang="en-US" smtClean="0"/>
              <a:t>10/12/20</a:t>
            </a:fld>
            <a:endParaRPr lang="en-US" dirty="0"/>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6421" y="4416510"/>
            <a:ext cx="5485158" cy="418322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1" y="8829823"/>
            <a:ext cx="2972421" cy="46498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dirty="0"/>
          </a:p>
        </p:txBody>
      </p:sp>
      <p:sp>
        <p:nvSpPr>
          <p:cNvPr id="7" name="Slide Number Placeholder 6"/>
          <p:cNvSpPr>
            <a:spLocks noGrp="1"/>
          </p:cNvSpPr>
          <p:nvPr>
            <p:ph type="sldNum" sz="quarter" idx="5"/>
          </p:nvPr>
        </p:nvSpPr>
        <p:spPr>
          <a:xfrm>
            <a:off x="3884027" y="8829823"/>
            <a:ext cx="2972421" cy="464980"/>
          </a:xfrm>
          <a:prstGeom prst="rect">
            <a:avLst/>
          </a:prstGeom>
        </p:spPr>
        <p:txBody>
          <a:bodyPr vert="horz" lIns="91440" tIns="45720" rIns="91440" bIns="45720" rtlCol="0" anchor="b"/>
          <a:lstStyle>
            <a:lvl1pPr algn="r" fontAlgn="auto">
              <a:spcBef>
                <a:spcPts val="0"/>
              </a:spcBef>
              <a:spcAft>
                <a:spcPts val="0"/>
              </a:spcAft>
              <a:defRPr sz="1200" smtClean="0">
                <a:latin typeface="+mn-lt"/>
                <a:ea typeface="+mn-ea"/>
                <a:cs typeface="+mn-cs"/>
              </a:defRPr>
            </a:lvl1pPr>
          </a:lstStyle>
          <a:p>
            <a:pPr>
              <a:defRPr/>
            </a:pPr>
            <a:fld id="{4004741D-B078-40A3-869F-56F253C083CF}" type="slidenum">
              <a:rPr lang="en-US"/>
              <a:pPr>
                <a:defRPr/>
              </a:pPr>
              <a:t>‹#›</a:t>
            </a:fld>
            <a:endParaRPr lang="en-US" dirty="0"/>
          </a:p>
        </p:txBody>
      </p:sp>
    </p:spTree>
    <p:extLst>
      <p:ext uri="{BB962C8B-B14F-4D97-AF65-F5344CB8AC3E}">
        <p14:creationId xmlns:p14="http://schemas.microsoft.com/office/powerpoint/2010/main" val="1512712928"/>
      </p:ext>
    </p:extLst>
  </p:cSld>
  <p:clrMap bg1="lt1" tx1="dk1" bg2="lt2" tx2="dk2" accent1="accent1" accent2="accent2" accent3="accent3" accent4="accent4" accent5="accent5" accent6="accent6" hlink="hlink" folHlink="folHlink"/>
  <p:hf hdr="0" ftr="0" dt="0"/>
  <p:notesStyle>
    <a:lvl1pPr algn="l" rtl="0" fontAlgn="base">
      <a:spcBef>
        <a:spcPct val="30000"/>
      </a:spcBef>
      <a:spcAft>
        <a:spcPct val="0"/>
      </a:spcAft>
      <a:defRPr sz="1200" kern="1200">
        <a:solidFill>
          <a:schemeClr val="tx1"/>
        </a:solidFill>
        <a:latin typeface="+mn-lt"/>
        <a:ea typeface="ＭＳ Ｐゴシック" pitchFamily="-123" charset="-128"/>
        <a:cs typeface="ＭＳ Ｐゴシック" pitchFamily="-123" charset="-128"/>
      </a:defRPr>
    </a:lvl1pPr>
    <a:lvl2pPr marL="457200" algn="l" rtl="0" fontAlgn="base">
      <a:spcBef>
        <a:spcPct val="30000"/>
      </a:spcBef>
      <a:spcAft>
        <a:spcPct val="0"/>
      </a:spcAft>
      <a:defRPr sz="1200" kern="1200">
        <a:solidFill>
          <a:schemeClr val="tx1"/>
        </a:solidFill>
        <a:latin typeface="+mn-lt"/>
        <a:ea typeface="ＭＳ Ｐゴシック" pitchFamily="-123" charset="-128"/>
        <a:cs typeface="+mn-cs"/>
      </a:defRPr>
    </a:lvl2pPr>
    <a:lvl3pPr marL="914400" algn="l" rtl="0" fontAlgn="base">
      <a:spcBef>
        <a:spcPct val="30000"/>
      </a:spcBef>
      <a:spcAft>
        <a:spcPct val="0"/>
      </a:spcAft>
      <a:defRPr sz="1200" kern="1200">
        <a:solidFill>
          <a:schemeClr val="tx1"/>
        </a:solidFill>
        <a:latin typeface="+mn-lt"/>
        <a:ea typeface="ＭＳ Ｐゴシック" pitchFamily="-123" charset="-128"/>
        <a:cs typeface="+mn-cs"/>
      </a:defRPr>
    </a:lvl3pPr>
    <a:lvl4pPr marL="1371600" algn="l" rtl="0" fontAlgn="base">
      <a:spcBef>
        <a:spcPct val="30000"/>
      </a:spcBef>
      <a:spcAft>
        <a:spcPct val="0"/>
      </a:spcAft>
      <a:defRPr sz="1200" kern="1200">
        <a:solidFill>
          <a:schemeClr val="tx1"/>
        </a:solidFill>
        <a:latin typeface="+mn-lt"/>
        <a:ea typeface="ＭＳ Ｐゴシック" pitchFamily="-123" charset="-128"/>
        <a:cs typeface="+mn-cs"/>
      </a:defRPr>
    </a:lvl4pPr>
    <a:lvl5pPr marL="1828800" algn="l" rtl="0" fontAlgn="base">
      <a:spcBef>
        <a:spcPct val="30000"/>
      </a:spcBef>
      <a:spcAft>
        <a:spcPct val="0"/>
      </a:spcAft>
      <a:defRPr sz="1200" kern="1200">
        <a:solidFill>
          <a:schemeClr val="tx1"/>
        </a:solidFill>
        <a:latin typeface="+mn-lt"/>
        <a:ea typeface="ＭＳ Ｐゴシック" pitchFamily="-123"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 name="Group 8"/>
          <p:cNvGrpSpPr/>
          <p:nvPr/>
        </p:nvGrpSpPr>
        <p:grpSpPr>
          <a:xfrm>
            <a:off x="486873" y="411480"/>
            <a:ext cx="8170254" cy="6035040"/>
            <a:chOff x="486873" y="411480"/>
            <a:chExt cx="8170254" cy="6035040"/>
          </a:xfrm>
        </p:grpSpPr>
        <p:sp>
          <p:nvSpPr>
            <p:cNvPr id="8" name="Rectangle 7"/>
            <p:cNvSpPr/>
            <p:nvPr/>
          </p:nvSpPr>
          <p:spPr>
            <a:xfrm>
              <a:off x="486873" y="411480"/>
              <a:ext cx="8170254" cy="6035040"/>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Rectangle 13"/>
            <p:cNvSpPr>
              <a:spLocks/>
            </p:cNvSpPr>
            <p:nvPr/>
          </p:nvSpPr>
          <p:spPr>
            <a:xfrm>
              <a:off x="562843" y="475488"/>
              <a:ext cx="7982712" cy="5888736"/>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cxnSp>
          <p:nvCxnSpPr>
            <p:cNvPr id="15" name="Straight Connector 14"/>
            <p:cNvCxnSpPr/>
            <p:nvPr/>
          </p:nvCxnSpPr>
          <p:spPr>
            <a:xfrm>
              <a:off x="562842" y="6133646"/>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7" name="Rectangle 16"/>
            <p:cNvSpPr/>
            <p:nvPr/>
          </p:nvSpPr>
          <p:spPr>
            <a:xfrm>
              <a:off x="562843" y="457200"/>
              <a:ext cx="7982712" cy="25786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sp>
        <p:nvSpPr>
          <p:cNvPr id="2" name="Title 1"/>
          <p:cNvSpPr>
            <a:spLocks noGrp="1"/>
          </p:cNvSpPr>
          <p:nvPr>
            <p:ph type="ctrTitle"/>
          </p:nvPr>
        </p:nvSpPr>
        <p:spPr>
          <a:xfrm>
            <a:off x="914400" y="1123950"/>
            <a:ext cx="7342188" cy="1924050"/>
          </a:xfrm>
        </p:spPr>
        <p:txBody>
          <a:bodyPr anchor="b" anchorCtr="0">
            <a:noAutofit/>
          </a:bodyPr>
          <a:lstStyle>
            <a:lvl1pPr>
              <a:defRPr sz="5400" kern="1200">
                <a:solidFill>
                  <a:schemeClr val="tx1">
                    <a:lumMod val="75000"/>
                    <a:lumOff val="25000"/>
                  </a:schemeClr>
                </a:solidFill>
                <a:latin typeface="+mj-lt"/>
                <a:ea typeface="+mj-ea"/>
                <a:cs typeface="+mj-cs"/>
              </a:defRPr>
            </a:lvl1pPr>
          </a:lstStyle>
          <a:p>
            <a:r>
              <a:rPr lang="en-US"/>
              <a:t>Click to edit Master title style</a:t>
            </a:r>
            <a:endParaRPr dirty="0"/>
          </a:p>
        </p:txBody>
      </p:sp>
      <p:sp>
        <p:nvSpPr>
          <p:cNvPr id="3" name="Subtitle 2"/>
          <p:cNvSpPr>
            <a:spLocks noGrp="1"/>
          </p:cNvSpPr>
          <p:nvPr>
            <p:ph type="subTitle" idx="1"/>
          </p:nvPr>
        </p:nvSpPr>
        <p:spPr>
          <a:xfrm>
            <a:off x="914400" y="3429000"/>
            <a:ext cx="7342188" cy="1752600"/>
          </a:xfrm>
        </p:spPr>
        <p:txBody>
          <a:bodyPr vert="horz" lIns="91440" tIns="45720" rIns="91440" bIns="45720" rtlCol="0">
            <a:normAutofit/>
          </a:bodyPr>
          <a:lstStyle>
            <a:lvl1pPr marL="0" indent="0" algn="ctr" defTabSz="914400" rtl="0" eaLnBrk="1" latinLnBrk="0" hangingPunct="1">
              <a:spcBef>
                <a:spcPts val="300"/>
              </a:spcBef>
              <a:buClr>
                <a:schemeClr val="tx1">
                  <a:lumMod val="75000"/>
                  <a:lumOff val="25000"/>
                </a:schemeClr>
              </a:buClr>
              <a:buFont typeface="Arial" pitchFamily="34" charset="0"/>
              <a:buNone/>
              <a:defRPr sz="2000" kern="1200">
                <a:solidFill>
                  <a:schemeClr val="tx1">
                    <a:lumMod val="75000"/>
                    <a:lumOff val="2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4" name="Date Placeholder 3"/>
          <p:cNvSpPr>
            <a:spLocks noGrp="1"/>
          </p:cNvSpPr>
          <p:nvPr>
            <p:ph type="dt" sz="half" idx="10"/>
          </p:nvPr>
        </p:nvSpPr>
        <p:spPr>
          <a:xfrm>
            <a:off x="573741" y="6122894"/>
            <a:ext cx="2133600" cy="259317"/>
          </a:xfrm>
        </p:spPr>
        <p:txBody>
          <a:bodyPr/>
          <a:lstStyle/>
          <a:p>
            <a:r>
              <a:rPr lang="en-US" dirty="0"/>
              <a:t>10/14/15</a:t>
            </a:r>
          </a:p>
        </p:txBody>
      </p:sp>
      <p:sp>
        <p:nvSpPr>
          <p:cNvPr id="5" name="Footer Placeholder 4"/>
          <p:cNvSpPr>
            <a:spLocks noGrp="1"/>
          </p:cNvSpPr>
          <p:nvPr>
            <p:ph type="ftr" sz="quarter" idx="11"/>
          </p:nvPr>
        </p:nvSpPr>
        <p:spPr>
          <a:xfrm>
            <a:off x="5638800" y="6122894"/>
            <a:ext cx="2895600" cy="257810"/>
          </a:xfrm>
        </p:spPr>
        <p:txBody>
          <a:bodyPr/>
          <a:lstStyle/>
          <a:p>
            <a:endParaRPr lang="en-US" dirty="0"/>
          </a:p>
        </p:txBody>
      </p:sp>
      <p:sp>
        <p:nvSpPr>
          <p:cNvPr id="6" name="Slide Number Placeholder 5"/>
          <p:cNvSpPr>
            <a:spLocks noGrp="1"/>
          </p:cNvSpPr>
          <p:nvPr>
            <p:ph type="sldNum" sz="quarter" idx="12"/>
          </p:nvPr>
        </p:nvSpPr>
        <p:spPr>
          <a:xfrm>
            <a:off x="4191000" y="6122894"/>
            <a:ext cx="762000" cy="271463"/>
          </a:xfrm>
        </p:spPr>
        <p:txBody>
          <a:bodyPr/>
          <a:lstStyle/>
          <a:p>
            <a:fld id="{2754ED01-E2A0-4C1E-8E21-014B99041579}"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Content, Picture, and Caption">
    <p:spTree>
      <p:nvGrpSpPr>
        <p:cNvPr id="1" name=""/>
        <p:cNvGrpSpPr/>
        <p:nvPr/>
      </p:nvGrpSpPr>
      <p:grpSpPr>
        <a:xfrm>
          <a:off x="0" y="0"/>
          <a:ext cx="0" cy="0"/>
          <a:chOff x="0" y="0"/>
          <a:chExt cx="0" cy="0"/>
        </a:xfrm>
      </p:grpSpPr>
      <p:grpSp>
        <p:nvGrpSpPr>
          <p:cNvPr id="8" name="Group 7"/>
          <p:cNvGrpSpPr/>
          <p:nvPr/>
        </p:nvGrpSpPr>
        <p:grpSpPr>
          <a:xfrm>
            <a:off x="182880" y="173699"/>
            <a:ext cx="8778240" cy="6510602"/>
            <a:chOff x="182880" y="173699"/>
            <a:chExt cx="8778240" cy="6510602"/>
          </a:xfrm>
        </p:grpSpPr>
        <p:grpSp>
          <p:nvGrpSpPr>
            <p:cNvPr id="26" name="Group 25"/>
            <p:cNvGrpSpPr/>
            <p:nvPr/>
          </p:nvGrpSpPr>
          <p:grpSpPr>
            <a:xfrm>
              <a:off x="182880" y="173699"/>
              <a:ext cx="8778240" cy="6510602"/>
              <a:chOff x="182880" y="173699"/>
              <a:chExt cx="8778240" cy="6510602"/>
            </a:xfrm>
          </p:grpSpPr>
          <p:grpSp>
            <p:nvGrpSpPr>
              <p:cNvPr id="27" name="Group 26"/>
              <p:cNvGrpSpPr/>
              <p:nvPr/>
            </p:nvGrpSpPr>
            <p:grpSpPr>
              <a:xfrm>
                <a:off x="182880" y="173699"/>
                <a:ext cx="8778240" cy="6510602"/>
                <a:chOff x="182880" y="173699"/>
                <a:chExt cx="8778240" cy="6510602"/>
              </a:xfrm>
            </p:grpSpPr>
            <p:sp>
              <p:nvSpPr>
                <p:cNvPr id="29" name="Rectangle 28"/>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nvGrpSpPr>
                <p:cNvPr id="30" name="Group 10"/>
                <p:cNvGrpSpPr/>
                <p:nvPr/>
              </p:nvGrpSpPr>
              <p:grpSpPr>
                <a:xfrm>
                  <a:off x="256032" y="237744"/>
                  <a:ext cx="8622792" cy="6364224"/>
                  <a:chOff x="247157" y="247430"/>
                  <a:chExt cx="8622792" cy="6364224"/>
                </a:xfrm>
              </p:grpSpPr>
              <p:sp>
                <p:nvSpPr>
                  <p:cNvPr id="31" name="Rectangle 30"/>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cxnSp>
                <p:nvCxnSpPr>
                  <p:cNvPr id="32" name="Straight Connector 31"/>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8" name="Rectangle 27"/>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sp>
          <p:nvSpPr>
            <p:cNvPr id="25" name="Rectangle 24"/>
            <p:cNvSpPr/>
            <p:nvPr/>
          </p:nvSpPr>
          <p:spPr>
            <a:xfrm rot="10800000">
              <a:off x="258763" y="1594462"/>
              <a:ext cx="357530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sp>
        <p:nvSpPr>
          <p:cNvPr id="2" name="Title 1"/>
          <p:cNvSpPr>
            <a:spLocks noGrp="1"/>
          </p:cNvSpPr>
          <p:nvPr>
            <p:ph type="title"/>
          </p:nvPr>
        </p:nvSpPr>
        <p:spPr>
          <a:xfrm>
            <a:off x="530225" y="1694329"/>
            <a:ext cx="3008313" cy="914400"/>
          </a:xfrm>
        </p:spPr>
        <p:txBody>
          <a:bodyPr anchor="b">
            <a:normAutofit/>
          </a:bodyPr>
          <a:lstStyle>
            <a:lvl1pPr algn="l">
              <a:defRPr sz="2800" b="0"/>
            </a:lvl1pPr>
          </a:lstStyle>
          <a:p>
            <a:r>
              <a:rPr lang="en-US"/>
              <a:t>Click to edit Master title style</a:t>
            </a:r>
            <a:endParaRPr dirty="0"/>
          </a:p>
        </p:txBody>
      </p:sp>
      <p:sp>
        <p:nvSpPr>
          <p:cNvPr id="3" name="Content Placeholder 2"/>
          <p:cNvSpPr>
            <a:spLocks noGrp="1"/>
          </p:cNvSpPr>
          <p:nvPr>
            <p:ph idx="1"/>
          </p:nvPr>
        </p:nvSpPr>
        <p:spPr>
          <a:xfrm>
            <a:off x="4328319" y="609600"/>
            <a:ext cx="4114800" cy="5465763"/>
          </a:xfrm>
        </p:spPr>
        <p:txBody>
          <a:bodyPr>
            <a:normAutofit/>
          </a:bodyPr>
          <a:lstStyle>
            <a:lvl1pPr>
              <a:defRPr sz="2400" baseline="0"/>
            </a:lvl1pPr>
            <a:lvl2pPr>
              <a:defRPr sz="2200" baseline="0"/>
            </a:lvl2pPr>
            <a:lvl3pPr>
              <a:defRPr sz="2000" baseline="0"/>
            </a:lvl3pPr>
            <a:lvl4pPr>
              <a:defRPr sz="1800" baseline="0"/>
            </a:lvl4pPr>
            <a:lvl5pPr>
              <a:defRPr sz="1800" baseline="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Text Placeholder 3"/>
          <p:cNvSpPr>
            <a:spLocks noGrp="1"/>
          </p:cNvSpPr>
          <p:nvPr>
            <p:ph type="body" sz="half" idx="2"/>
          </p:nvPr>
        </p:nvSpPr>
        <p:spPr>
          <a:xfrm>
            <a:off x="530225" y="2672323"/>
            <a:ext cx="3008313" cy="3403040"/>
          </a:xfrm>
        </p:spPr>
        <p:txBody>
          <a:bodyPr>
            <a:normAutofit/>
          </a:bodyPr>
          <a:lstStyle>
            <a:lvl1pPr marL="0" indent="0">
              <a:lnSpc>
                <a:spcPct val="120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r>
              <a:rPr lang="en-US" dirty="0"/>
              <a:t>10/14/15</a:t>
            </a:r>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47D56421-C219-4665-97B2-0169F4DFF6CF}" type="slidenum">
              <a:rPr lang="en-US" smtClean="0"/>
              <a:pPr>
                <a:defRPr/>
              </a:pPr>
              <a:t>‹#›</a:t>
            </a:fld>
            <a:endParaRPr lang="en-US" dirty="0"/>
          </a:p>
        </p:txBody>
      </p:sp>
      <p:sp>
        <p:nvSpPr>
          <p:cNvPr id="17" name="Picture Placeholder 16"/>
          <p:cNvSpPr>
            <a:spLocks noGrp="1"/>
          </p:cNvSpPr>
          <p:nvPr>
            <p:ph type="pic" sz="quarter" idx="13"/>
          </p:nvPr>
        </p:nvSpPr>
        <p:spPr>
          <a:xfrm>
            <a:off x="352892" y="310123"/>
            <a:ext cx="3398837" cy="1204912"/>
          </a:xfrm>
        </p:spPr>
        <p:txBody>
          <a:bodyPr>
            <a:normAutofit/>
          </a:bodyPr>
          <a:lstStyle>
            <a:lvl1pPr>
              <a:buNone/>
              <a:defRPr sz="1800"/>
            </a:lvl1pPr>
          </a:lstStyle>
          <a:p>
            <a:r>
              <a:rPr lang="en-US" dirty="0"/>
              <a:t>Drag picture to placeholder or click icon to add</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15" name="Group 14"/>
          <p:cNvGrpSpPr/>
          <p:nvPr/>
        </p:nvGrpSpPr>
        <p:grpSpPr>
          <a:xfrm>
            <a:off x="182880" y="173699"/>
            <a:ext cx="8778240" cy="6510602"/>
            <a:chOff x="182880" y="173699"/>
            <a:chExt cx="8778240" cy="6510602"/>
          </a:xfrm>
        </p:grpSpPr>
        <p:grpSp>
          <p:nvGrpSpPr>
            <p:cNvPr id="16" name="Group 15"/>
            <p:cNvGrpSpPr/>
            <p:nvPr/>
          </p:nvGrpSpPr>
          <p:grpSpPr>
            <a:xfrm>
              <a:off x="182880" y="173699"/>
              <a:ext cx="8778240" cy="6510602"/>
              <a:chOff x="182880" y="173699"/>
              <a:chExt cx="8778240" cy="6510602"/>
            </a:xfrm>
          </p:grpSpPr>
          <p:sp>
            <p:nvSpPr>
              <p:cNvPr id="18" name="Rectangle 17"/>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nvGrpSpPr>
              <p:cNvPr id="19" name="Group 10"/>
              <p:cNvGrpSpPr/>
              <p:nvPr/>
            </p:nvGrpSpPr>
            <p:grpSpPr>
              <a:xfrm>
                <a:off x="256032" y="237744"/>
                <a:ext cx="8622792" cy="6364224"/>
                <a:chOff x="247157" y="247430"/>
                <a:chExt cx="8622792" cy="6364224"/>
              </a:xfrm>
            </p:grpSpPr>
            <p:sp>
              <p:nvSpPr>
                <p:cNvPr id="20" name="Rectangle 19"/>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cxnSp>
              <p:nvCxnSpPr>
                <p:cNvPr id="21" name="Straight Connector 20"/>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17" name="Rectangle 16"/>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sp>
        <p:nvSpPr>
          <p:cNvPr id="2" name="Title 1"/>
          <p:cNvSpPr>
            <a:spLocks noGrp="1"/>
          </p:cNvSpPr>
          <p:nvPr>
            <p:ph type="title"/>
          </p:nvPr>
        </p:nvSpPr>
        <p:spPr>
          <a:xfrm>
            <a:off x="530352" y="1691640"/>
            <a:ext cx="3008376" cy="914400"/>
          </a:xfrm>
        </p:spPr>
        <p:txBody>
          <a:bodyPr anchor="b">
            <a:noAutofit/>
          </a:bodyPr>
          <a:lstStyle>
            <a:lvl1pPr algn="l">
              <a:defRPr sz="2800" b="0"/>
            </a:lvl1pPr>
          </a:lstStyle>
          <a:p>
            <a:r>
              <a:rPr lang="en-US"/>
              <a:t>Click to edit Master title style</a:t>
            </a:r>
            <a:endParaRPr/>
          </a:p>
        </p:txBody>
      </p:sp>
      <p:sp>
        <p:nvSpPr>
          <p:cNvPr id="3" name="Picture Placeholder 2"/>
          <p:cNvSpPr>
            <a:spLocks noGrp="1"/>
          </p:cNvSpPr>
          <p:nvPr>
            <p:ph type="pic" idx="1"/>
          </p:nvPr>
        </p:nvSpPr>
        <p:spPr>
          <a:xfrm>
            <a:off x="4338559" y="612775"/>
            <a:ext cx="4114800" cy="5468112"/>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endParaRPr dirty="0"/>
          </a:p>
        </p:txBody>
      </p:sp>
      <p:sp>
        <p:nvSpPr>
          <p:cNvPr id="4" name="Text Placeholder 3"/>
          <p:cNvSpPr>
            <a:spLocks noGrp="1"/>
          </p:cNvSpPr>
          <p:nvPr>
            <p:ph type="body" sz="half" idx="2"/>
          </p:nvPr>
        </p:nvSpPr>
        <p:spPr>
          <a:xfrm>
            <a:off x="530352" y="2670048"/>
            <a:ext cx="3008376" cy="3401568"/>
          </a:xfrm>
        </p:spPr>
        <p:txBody>
          <a:bodyPr vert="horz" lIns="91440" tIns="45720" rIns="91440" bIns="45720" rtlCol="0">
            <a:normAutofit/>
          </a:bodyPr>
          <a:lstStyle>
            <a:lvl1pPr marL="0" indent="0">
              <a:lnSpc>
                <a:spcPct val="120000"/>
              </a:lnSpc>
              <a:spcBef>
                <a:spcPts val="600"/>
              </a:spcBef>
              <a:buNone/>
              <a:defRPr sz="16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20000"/>
              </a:lnSpc>
              <a:spcBef>
                <a:spcPts val="2000"/>
              </a:spcBef>
              <a:buClr>
                <a:schemeClr val="bg1">
                  <a:lumMod val="75000"/>
                  <a:lumOff val="25000"/>
                </a:schemeClr>
              </a:buClr>
              <a:buFont typeface="Arial" pitchFamily="34" charset="0"/>
              <a:buNone/>
            </a:pPr>
            <a:r>
              <a:rPr lang="en-US"/>
              <a:t>Click to edit Master text styles</a:t>
            </a:r>
          </a:p>
        </p:txBody>
      </p:sp>
      <p:sp>
        <p:nvSpPr>
          <p:cNvPr id="5" name="Date Placeholder 4"/>
          <p:cNvSpPr>
            <a:spLocks noGrp="1"/>
          </p:cNvSpPr>
          <p:nvPr>
            <p:ph type="dt" sz="half" idx="10"/>
          </p:nvPr>
        </p:nvSpPr>
        <p:spPr/>
        <p:txBody>
          <a:bodyPr/>
          <a:lstStyle/>
          <a:p>
            <a:pPr>
              <a:defRPr/>
            </a:pPr>
            <a:r>
              <a:rPr lang="en-US" dirty="0"/>
              <a:t>10/14/15</a:t>
            </a:r>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47D56421-C219-4665-97B2-0169F4DFF6CF}" type="slidenum">
              <a:rPr lang="en-US" smtClean="0"/>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picTx" preserve="1">
  <p:cSld name="Picture above Caption">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grpSp>
          <p:nvGrpSpPr>
            <p:cNvPr id="17" name="Group 16"/>
            <p:cNvGrpSpPr/>
            <p:nvPr/>
          </p:nvGrpSpPr>
          <p:grpSpPr>
            <a:xfrm>
              <a:off x="182880" y="173699"/>
              <a:ext cx="8778240" cy="6510602"/>
              <a:chOff x="182880" y="173699"/>
              <a:chExt cx="8778240" cy="6510602"/>
            </a:xfrm>
          </p:grpSpPr>
          <p:sp>
            <p:nvSpPr>
              <p:cNvPr id="19" name="Rectangle 18"/>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nvGrpSpPr>
              <p:cNvPr id="21" name="Group 10"/>
              <p:cNvGrpSpPr/>
              <p:nvPr/>
            </p:nvGrpSpPr>
            <p:grpSpPr>
              <a:xfrm>
                <a:off x="256032" y="237744"/>
                <a:ext cx="8622792" cy="6364224"/>
                <a:chOff x="247157" y="247430"/>
                <a:chExt cx="8622792" cy="6364224"/>
              </a:xfrm>
            </p:grpSpPr>
            <p:sp>
              <p:nvSpPr>
                <p:cNvPr id="22" name="Rectangle 21"/>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cxnSp>
              <p:nvCxnSpPr>
                <p:cNvPr id="23" name="Straight Connector 22"/>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0" name="Rectangle 19"/>
            <p:cNvSpPr/>
            <p:nvPr/>
          </p:nvSpPr>
          <p:spPr>
            <a:xfrm>
              <a:off x="256032" y="42031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sp>
        <p:nvSpPr>
          <p:cNvPr id="2" name="Title 1"/>
          <p:cNvSpPr>
            <a:spLocks noGrp="1"/>
          </p:cNvSpPr>
          <p:nvPr>
            <p:ph type="title"/>
          </p:nvPr>
        </p:nvSpPr>
        <p:spPr>
          <a:xfrm>
            <a:off x="530351" y="4287819"/>
            <a:ext cx="8021977" cy="916193"/>
          </a:xfrm>
        </p:spPr>
        <p:txBody>
          <a:bodyPr anchor="b">
            <a:noAutofit/>
          </a:bodyPr>
          <a:lstStyle>
            <a:lvl1pPr algn="l">
              <a:defRPr sz="3600" b="0"/>
            </a:lvl1pPr>
          </a:lstStyle>
          <a:p>
            <a:r>
              <a:rPr lang="en-US"/>
              <a:t>Click to edit Master title style</a:t>
            </a:r>
            <a:endParaRPr dirty="0"/>
          </a:p>
        </p:txBody>
      </p:sp>
      <p:sp>
        <p:nvSpPr>
          <p:cNvPr id="3" name="Picture Placeholder 2"/>
          <p:cNvSpPr>
            <a:spLocks noGrp="1"/>
          </p:cNvSpPr>
          <p:nvPr>
            <p:ph type="pic" idx="1"/>
          </p:nvPr>
        </p:nvSpPr>
        <p:spPr>
          <a:xfrm>
            <a:off x="356347" y="331694"/>
            <a:ext cx="8421624" cy="3783106"/>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endParaRPr dirty="0"/>
          </a:p>
        </p:txBody>
      </p:sp>
      <p:sp>
        <p:nvSpPr>
          <p:cNvPr id="4" name="Text Placeholder 3"/>
          <p:cNvSpPr>
            <a:spLocks noGrp="1"/>
          </p:cNvSpPr>
          <p:nvPr>
            <p:ph type="body" sz="half" idx="2"/>
          </p:nvPr>
        </p:nvSpPr>
        <p:spPr>
          <a:xfrm>
            <a:off x="530351" y="5271247"/>
            <a:ext cx="8021977" cy="1013011"/>
          </a:xfrm>
        </p:spPr>
        <p:txBody>
          <a:bodyPr vert="horz" lIns="91440" tIns="45720" rIns="91440" bIns="45720" rtlCol="0">
            <a:normAutofit/>
          </a:bodyPr>
          <a:lstStyle>
            <a:lvl1pPr marL="0" indent="0">
              <a:spcBef>
                <a:spcPts val="0"/>
              </a:spcBef>
              <a:buNone/>
              <a:defRPr sz="18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20000"/>
              </a:lnSpc>
              <a:spcBef>
                <a:spcPts val="2000"/>
              </a:spcBef>
              <a:buClr>
                <a:schemeClr val="bg1">
                  <a:lumMod val="75000"/>
                  <a:lumOff val="25000"/>
                </a:schemeClr>
              </a:buClr>
              <a:buFont typeface="Arial" pitchFamily="34" charset="0"/>
              <a:buNone/>
            </a:pPr>
            <a:r>
              <a:rPr lang="en-US"/>
              <a:t>Click to edit Master text styles</a:t>
            </a:r>
          </a:p>
        </p:txBody>
      </p:sp>
      <p:sp>
        <p:nvSpPr>
          <p:cNvPr id="5" name="Date Placeholder 4"/>
          <p:cNvSpPr>
            <a:spLocks noGrp="1"/>
          </p:cNvSpPr>
          <p:nvPr>
            <p:ph type="dt" sz="half" idx="10"/>
          </p:nvPr>
        </p:nvSpPr>
        <p:spPr/>
        <p:txBody>
          <a:bodyPr/>
          <a:lstStyle/>
          <a:p>
            <a:pPr>
              <a:defRPr/>
            </a:pPr>
            <a:r>
              <a:rPr lang="en-US" dirty="0"/>
              <a:t>10/14/15</a:t>
            </a:r>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47D56421-C219-4665-97B2-0169F4DFF6CF}" type="slidenum">
              <a:rPr lang="en-US" smtClean="0"/>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grpSp>
        <p:nvGrpSpPr>
          <p:cNvPr id="13" name="Group 12"/>
          <p:cNvGrpSpPr/>
          <p:nvPr/>
        </p:nvGrpSpPr>
        <p:grpSpPr>
          <a:xfrm>
            <a:off x="182880" y="173699"/>
            <a:ext cx="8778240" cy="6510602"/>
            <a:chOff x="182880" y="173699"/>
            <a:chExt cx="8778240" cy="6510602"/>
          </a:xfrm>
        </p:grpSpPr>
        <p:sp>
          <p:nvSpPr>
            <p:cNvPr id="14" name="Rectangle 13"/>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nvGrpSpPr>
            <p:cNvPr id="15" name="Group 10"/>
            <p:cNvGrpSpPr/>
            <p:nvPr/>
          </p:nvGrpSpPr>
          <p:grpSpPr>
            <a:xfrm>
              <a:off x="256032" y="237744"/>
              <a:ext cx="8622792" cy="6364224"/>
              <a:chOff x="247157" y="247430"/>
              <a:chExt cx="8622792" cy="6364224"/>
            </a:xfrm>
          </p:grpSpPr>
          <p:sp>
            <p:nvSpPr>
              <p:cNvPr id="16" name="Rectangle 15"/>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cxnSp>
            <p:nvCxnSpPr>
              <p:cNvPr id="17" name="Straight Connector 16"/>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8" name="Rectangle 17"/>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grpSp>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pPr>
              <a:defRPr/>
            </a:pPr>
            <a:r>
              <a:rPr lang="en-US" dirty="0"/>
              <a:t>10/14/15</a:t>
            </a:r>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47D56421-C219-4665-97B2-0169F4DFF6CF}" type="slidenum">
              <a:rPr lang="en-US" smtClean="0"/>
              <a:pPr>
                <a:defRPr/>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grpSp>
          <p:nvGrpSpPr>
            <p:cNvPr id="14" name="Group 13"/>
            <p:cNvGrpSpPr/>
            <p:nvPr/>
          </p:nvGrpSpPr>
          <p:grpSpPr>
            <a:xfrm>
              <a:off x="182880" y="173699"/>
              <a:ext cx="8778240" cy="6510602"/>
              <a:chOff x="182880" y="173699"/>
              <a:chExt cx="8778240" cy="6510602"/>
            </a:xfrm>
          </p:grpSpPr>
          <p:sp>
            <p:nvSpPr>
              <p:cNvPr id="15" name="Rectangle 14"/>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nvGrpSpPr>
              <p:cNvPr id="16" name="Group 10"/>
              <p:cNvGrpSpPr/>
              <p:nvPr/>
            </p:nvGrpSpPr>
            <p:grpSpPr>
              <a:xfrm>
                <a:off x="256032" y="237744"/>
                <a:ext cx="8622792" cy="6364224"/>
                <a:chOff x="247157" y="247430"/>
                <a:chExt cx="8622792" cy="6364224"/>
              </a:xfrm>
            </p:grpSpPr>
            <p:sp>
              <p:nvSpPr>
                <p:cNvPr id="17" name="Rectangle 16"/>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cxnSp>
              <p:nvCxnSpPr>
                <p:cNvPr id="19" name="Straight Connector 18"/>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18" name="Rectangle 17"/>
            <p:cNvSpPr/>
            <p:nvPr/>
          </p:nvSpPr>
          <p:spPr>
            <a:xfrm rot="5400000">
              <a:off x="4242277"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sp>
        <p:nvSpPr>
          <p:cNvPr id="2" name="Vertical Title 1"/>
          <p:cNvSpPr>
            <a:spLocks noGrp="1"/>
          </p:cNvSpPr>
          <p:nvPr>
            <p:ph type="title" orient="vert"/>
          </p:nvPr>
        </p:nvSpPr>
        <p:spPr>
          <a:xfrm>
            <a:off x="7391399" y="609600"/>
            <a:ext cx="1416423" cy="5516563"/>
          </a:xfrm>
        </p:spPr>
        <p:txBody>
          <a:bodyPr vert="eaVert">
            <a:normAutofit/>
          </a:bodyPr>
          <a:lstStyle>
            <a:lvl1pPr>
              <a:defRPr sz="3600"/>
            </a:lvl1pPr>
          </a:lstStyle>
          <a:p>
            <a:r>
              <a:rPr lang="en-US"/>
              <a:t>Click to edit Master title style</a:t>
            </a:r>
            <a:endParaRPr/>
          </a:p>
        </p:txBody>
      </p:sp>
      <p:sp>
        <p:nvSpPr>
          <p:cNvPr id="3" name="Vertical Text Placeholder 2"/>
          <p:cNvSpPr>
            <a:spLocks noGrp="1"/>
          </p:cNvSpPr>
          <p:nvPr>
            <p:ph type="body" orient="vert" idx="1"/>
          </p:nvPr>
        </p:nvSpPr>
        <p:spPr>
          <a:xfrm>
            <a:off x="578222" y="609600"/>
            <a:ext cx="6279777" cy="5516563"/>
          </a:xfrm>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pPr>
              <a:defRPr/>
            </a:pPr>
            <a:r>
              <a:rPr lang="en-US" dirty="0"/>
              <a:t>10/14/15</a:t>
            </a:r>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47D56421-C219-4665-97B2-0169F4DFF6CF}" type="slidenum">
              <a:rPr lang="en-US" smtClean="0"/>
              <a:pPr>
                <a:defRPr/>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cstate="print"/>
          <a:srcRect/>
          <a:stretch>
            <a:fillRect/>
          </a:stretch>
        </p:blipFill>
        <p:spPr bwMode="auto">
          <a:xfrm>
            <a:off x="8244408" y="5566440"/>
            <a:ext cx="648072" cy="1132809"/>
          </a:xfrm>
          <a:prstGeom prst="rect">
            <a:avLst/>
          </a:prstGeom>
          <a:noFill/>
          <a:ln w="9525">
            <a:noFill/>
            <a:miter lim="800000"/>
            <a:headEnd/>
            <a:tailEnd/>
          </a:ln>
        </p:spPr>
      </p:pic>
      <p:sp>
        <p:nvSpPr>
          <p:cNvPr id="5" name="Rectangle 4"/>
          <p:cNvSpPr/>
          <p:nvPr userDrawn="1"/>
        </p:nvSpPr>
        <p:spPr>
          <a:xfrm>
            <a:off x="0" y="0"/>
            <a:ext cx="9144000" cy="304800"/>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6" name="Picture 2"/>
          <p:cNvPicPr>
            <a:picLocks noChangeAspect="1" noChangeArrowheads="1"/>
          </p:cNvPicPr>
          <p:nvPr userDrawn="1"/>
        </p:nvPicPr>
        <p:blipFill>
          <a:blip r:embed="rId3" cstate="print"/>
          <a:srcRect/>
          <a:stretch>
            <a:fillRect/>
          </a:stretch>
        </p:blipFill>
        <p:spPr bwMode="auto">
          <a:xfrm>
            <a:off x="304800" y="6211888"/>
            <a:ext cx="1524000" cy="403225"/>
          </a:xfrm>
          <a:prstGeom prst="rect">
            <a:avLst/>
          </a:prstGeom>
          <a:noFill/>
          <a:ln w="9525">
            <a:noFill/>
            <a:miter lim="800000"/>
            <a:headEnd/>
            <a:tailEnd/>
          </a:ln>
        </p:spPr>
      </p:pic>
      <p:sp>
        <p:nvSpPr>
          <p:cNvPr id="3" name="Content Placeholder 2"/>
          <p:cNvSpPr>
            <a:spLocks noGrp="1"/>
          </p:cNvSpPr>
          <p:nvPr>
            <p:ph idx="1"/>
          </p:nvPr>
        </p:nvSpPr>
        <p:spPr>
          <a:xfrm>
            <a:off x="457200" y="1524000"/>
            <a:ext cx="8229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itle 8"/>
          <p:cNvSpPr>
            <a:spLocks noGrp="1"/>
          </p:cNvSpPr>
          <p:nvPr>
            <p:ph type="title"/>
          </p:nvPr>
        </p:nvSpPr>
        <p:spPr/>
        <p:txBody>
          <a:bodyPr/>
          <a:lstStyle/>
          <a:p>
            <a:r>
              <a:rPr lang="en-US" dirty="0"/>
              <a:t>Click to edit Master title style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sp>
          <p:nvSpPr>
            <p:cNvPr id="13" name="Rectangle 12"/>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p:txBody>
        </p:sp>
        <p:grpSp>
          <p:nvGrpSpPr>
            <p:cNvPr id="8" name="Group 10"/>
            <p:cNvGrpSpPr/>
            <p:nvPr/>
          </p:nvGrpSpPr>
          <p:grpSpPr>
            <a:xfrm>
              <a:off x="256032" y="237744"/>
              <a:ext cx="8622792" cy="6364224"/>
              <a:chOff x="247157" y="247430"/>
              <a:chExt cx="8622792" cy="6364224"/>
            </a:xfrm>
          </p:grpSpPr>
          <p:sp>
            <p:nvSpPr>
              <p:cNvPr id="19" name="Rectangle 1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cxnSp>
            <p:nvCxnSpPr>
              <p:cNvPr id="20" name="Straight Connector 19"/>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1" name="Rectangle 20"/>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grpSp>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r>
              <a:rPr lang="en-US" dirty="0"/>
              <a:t>10/14/15</a:t>
            </a: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dirty="0"/>
          </a:p>
        </p:txBody>
      </p:sp>
      <p:pic>
        <p:nvPicPr>
          <p:cNvPr id="14" name="Picture 13"/>
          <p:cNvPicPr>
            <a:picLocks noChangeAspect="1"/>
          </p:cNvPicPr>
          <p:nvPr userDrawn="1"/>
        </p:nvPicPr>
        <p:blipFill>
          <a:blip r:embed="rId2" cstate="print"/>
          <a:srcRect/>
          <a:stretch>
            <a:fillRect/>
          </a:stretch>
        </p:blipFill>
        <p:spPr bwMode="auto">
          <a:xfrm>
            <a:off x="8244408" y="5566440"/>
            <a:ext cx="648072" cy="1132809"/>
          </a:xfrm>
          <a:prstGeom prst="rect">
            <a:avLst/>
          </a:prstGeom>
          <a:noFill/>
          <a:ln w="9525">
            <a:noFill/>
            <a:miter lim="800000"/>
            <a:headEnd/>
            <a:tailEnd/>
          </a:ln>
        </p:spPr>
      </p:pic>
      <p:sp>
        <p:nvSpPr>
          <p:cNvPr id="15" name="Rectangle 14"/>
          <p:cNvSpPr/>
          <p:nvPr userDrawn="1"/>
        </p:nvSpPr>
        <p:spPr>
          <a:xfrm>
            <a:off x="0" y="0"/>
            <a:ext cx="9144000" cy="304800"/>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17" name="Picture 9">
            <a:extLst>
              <a:ext uri="{FF2B5EF4-FFF2-40B4-BE49-F238E27FC236}">
                <a16:creationId xmlns:a16="http://schemas.microsoft.com/office/drawing/2014/main" id="{F74FF525-6697-0141-826F-96B533110AA1}"/>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95540" y="5776856"/>
            <a:ext cx="2587510" cy="6024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Picture">
    <p:spTree>
      <p:nvGrpSpPr>
        <p:cNvPr id="1" name=""/>
        <p:cNvGrpSpPr/>
        <p:nvPr/>
      </p:nvGrpSpPr>
      <p:grpSpPr>
        <a:xfrm>
          <a:off x="0" y="0"/>
          <a:ext cx="0" cy="0"/>
          <a:chOff x="0" y="0"/>
          <a:chExt cx="0" cy="0"/>
        </a:xfrm>
      </p:grpSpPr>
      <p:grpSp>
        <p:nvGrpSpPr>
          <p:cNvPr id="10" name="Group 9"/>
          <p:cNvGrpSpPr/>
          <p:nvPr/>
        </p:nvGrpSpPr>
        <p:grpSpPr>
          <a:xfrm>
            <a:off x="486873" y="411480"/>
            <a:ext cx="8170254" cy="6035040"/>
            <a:chOff x="486873" y="411480"/>
            <a:chExt cx="8170254" cy="6035040"/>
          </a:xfrm>
        </p:grpSpPr>
        <p:sp>
          <p:nvSpPr>
            <p:cNvPr id="12" name="Rectangle 11"/>
            <p:cNvSpPr/>
            <p:nvPr/>
          </p:nvSpPr>
          <p:spPr>
            <a:xfrm>
              <a:off x="486873" y="411480"/>
              <a:ext cx="8170254" cy="6035040"/>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nvGrpSpPr>
            <p:cNvPr id="6" name="Group 11"/>
            <p:cNvGrpSpPr/>
            <p:nvPr/>
          </p:nvGrpSpPr>
          <p:grpSpPr>
            <a:xfrm>
              <a:off x="562842" y="475488"/>
              <a:ext cx="7982713" cy="5888736"/>
              <a:chOff x="562842" y="475488"/>
              <a:chExt cx="7982713" cy="5888736"/>
            </a:xfrm>
          </p:grpSpPr>
          <p:sp>
            <p:nvSpPr>
              <p:cNvPr id="8" name="Rectangle 7"/>
              <p:cNvSpPr>
                <a:spLocks/>
              </p:cNvSpPr>
              <p:nvPr/>
            </p:nvSpPr>
            <p:spPr>
              <a:xfrm>
                <a:off x="562843" y="475488"/>
                <a:ext cx="7982712" cy="5888736"/>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cxnSp>
            <p:nvCxnSpPr>
              <p:cNvPr id="9" name="Straight Connector 8"/>
              <p:cNvCxnSpPr/>
              <p:nvPr/>
            </p:nvCxnSpPr>
            <p:spPr>
              <a:xfrm>
                <a:off x="562842" y="6133646"/>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11" name="Straight Connector 10"/>
              <p:cNvCxnSpPr/>
              <p:nvPr/>
            </p:nvCxnSpPr>
            <p:spPr>
              <a:xfrm>
                <a:off x="562842" y="3427528"/>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Title 1"/>
          <p:cNvSpPr>
            <a:spLocks noGrp="1"/>
          </p:cNvSpPr>
          <p:nvPr>
            <p:ph type="ctrTitle"/>
          </p:nvPr>
        </p:nvSpPr>
        <p:spPr>
          <a:xfrm>
            <a:off x="900113" y="3442447"/>
            <a:ext cx="7345362" cy="1532965"/>
          </a:xfrm>
        </p:spPr>
        <p:txBody>
          <a:bodyPr anchor="b" anchorCtr="0">
            <a:normAutofit/>
          </a:bodyPr>
          <a:lstStyle>
            <a:lvl1pPr>
              <a:defRPr sz="5400"/>
            </a:lvl1pPr>
          </a:lstStyle>
          <a:p>
            <a:r>
              <a:rPr lang="en-US"/>
              <a:t>Click to edit Master title style</a:t>
            </a:r>
            <a:endParaRPr/>
          </a:p>
        </p:txBody>
      </p:sp>
      <p:sp>
        <p:nvSpPr>
          <p:cNvPr id="3" name="Subtitle 2"/>
          <p:cNvSpPr>
            <a:spLocks noGrp="1"/>
          </p:cNvSpPr>
          <p:nvPr>
            <p:ph type="subTitle" idx="1"/>
          </p:nvPr>
        </p:nvSpPr>
        <p:spPr>
          <a:xfrm>
            <a:off x="900113" y="5029200"/>
            <a:ext cx="7345362" cy="990600"/>
          </a:xfrm>
        </p:spPr>
        <p:txBody>
          <a:bodyPr>
            <a:normAutofit/>
          </a:bodyPr>
          <a:lstStyle>
            <a:lvl1pPr marL="0" indent="0" algn="ctr">
              <a:spcBef>
                <a:spcPts val="300"/>
              </a:spcBef>
              <a:buNone/>
              <a:defRPr sz="200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4" name="Date Placeholder 3"/>
          <p:cNvSpPr>
            <a:spLocks noGrp="1"/>
          </p:cNvSpPr>
          <p:nvPr>
            <p:ph type="dt" sz="half" idx="10"/>
          </p:nvPr>
        </p:nvSpPr>
        <p:spPr>
          <a:xfrm>
            <a:off x="569259" y="6122894"/>
            <a:ext cx="2133600" cy="259317"/>
          </a:xfrm>
        </p:spPr>
        <p:txBody>
          <a:bodyPr/>
          <a:lstStyle/>
          <a:p>
            <a:pPr>
              <a:defRPr/>
            </a:pPr>
            <a:r>
              <a:rPr lang="en-US" dirty="0"/>
              <a:t>10/14/15</a:t>
            </a:r>
          </a:p>
        </p:txBody>
      </p:sp>
      <p:sp>
        <p:nvSpPr>
          <p:cNvPr id="5" name="Footer Placeholder 4"/>
          <p:cNvSpPr>
            <a:spLocks noGrp="1"/>
          </p:cNvSpPr>
          <p:nvPr>
            <p:ph type="ftr" sz="quarter" idx="11"/>
          </p:nvPr>
        </p:nvSpPr>
        <p:spPr>
          <a:xfrm>
            <a:off x="5638800" y="6124401"/>
            <a:ext cx="2895600" cy="257810"/>
          </a:xfrm>
        </p:spPr>
        <p:txBody>
          <a:bodyPr/>
          <a:lstStyle/>
          <a:p>
            <a:pPr>
              <a:defRPr/>
            </a:pPr>
            <a:endParaRPr lang="en-US" dirty="0"/>
          </a:p>
        </p:txBody>
      </p:sp>
      <p:sp>
        <p:nvSpPr>
          <p:cNvPr id="14" name="Picture Placeholder 13"/>
          <p:cNvSpPr>
            <a:spLocks noGrp="1"/>
          </p:cNvSpPr>
          <p:nvPr>
            <p:ph type="pic" sz="quarter" idx="12"/>
          </p:nvPr>
        </p:nvSpPr>
        <p:spPr>
          <a:xfrm>
            <a:off x="636493" y="533400"/>
            <a:ext cx="7836408" cy="2828925"/>
          </a:xfrm>
        </p:spPr>
        <p:txBody>
          <a:bodyPr>
            <a:normAutofit/>
          </a:bodyPr>
          <a:lstStyle>
            <a:lvl1pPr>
              <a:buNone/>
              <a:defRPr sz="2000"/>
            </a:lvl1pPr>
          </a:lstStyle>
          <a:p>
            <a:r>
              <a:rPr lang="en-US" dirty="0"/>
              <a:t>Drag picture to placeholder or click icon to add</a:t>
            </a:r>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sp>
          <p:nvSpPr>
            <p:cNvPr id="12" name="Rectangle 11"/>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nvGrpSpPr>
            <p:cNvPr id="8" name="Group 10"/>
            <p:cNvGrpSpPr/>
            <p:nvPr/>
          </p:nvGrpSpPr>
          <p:grpSpPr>
            <a:xfrm>
              <a:off x="256032" y="237744"/>
              <a:ext cx="8622792" cy="6364224"/>
              <a:chOff x="247157" y="247430"/>
              <a:chExt cx="8622792" cy="6364224"/>
            </a:xfrm>
          </p:grpSpPr>
          <p:sp>
            <p:nvSpPr>
              <p:cNvPr id="27" name="Rectangle 26"/>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cxnSp>
            <p:nvCxnSpPr>
              <p:cNvPr id="28" name="Straight Connector 27"/>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Title 1"/>
          <p:cNvSpPr>
            <a:spLocks noGrp="1"/>
          </p:cNvSpPr>
          <p:nvPr>
            <p:ph type="title"/>
          </p:nvPr>
        </p:nvSpPr>
        <p:spPr>
          <a:xfrm>
            <a:off x="900113" y="1371600"/>
            <a:ext cx="7345362" cy="1676400"/>
          </a:xfrm>
        </p:spPr>
        <p:txBody>
          <a:bodyPr anchor="b" anchorCtr="0">
            <a:noAutofit/>
          </a:bodyPr>
          <a:lstStyle>
            <a:lvl1pPr algn="ctr">
              <a:defRPr sz="5400" b="0" i="0" cap="none" baseline="0">
                <a:solidFill>
                  <a:schemeClr val="tx1">
                    <a:lumMod val="75000"/>
                    <a:lumOff val="25000"/>
                  </a:schemeClr>
                </a:solidFill>
              </a:defRPr>
            </a:lvl1pPr>
          </a:lstStyle>
          <a:p>
            <a:r>
              <a:rPr lang="en-US"/>
              <a:t>Click to edit Master title style</a:t>
            </a:r>
            <a:endParaRPr dirty="0"/>
          </a:p>
        </p:txBody>
      </p:sp>
      <p:sp>
        <p:nvSpPr>
          <p:cNvPr id="3" name="Text Placeholder 2"/>
          <p:cNvSpPr>
            <a:spLocks noGrp="1"/>
          </p:cNvSpPr>
          <p:nvPr>
            <p:ph type="body" idx="1"/>
          </p:nvPr>
        </p:nvSpPr>
        <p:spPr>
          <a:xfrm>
            <a:off x="900113" y="3134566"/>
            <a:ext cx="7345362" cy="1500187"/>
          </a:xfrm>
        </p:spPr>
        <p:txBody>
          <a:bodyPr anchor="t" anchorCtr="0"/>
          <a:lstStyle>
            <a:lvl1pPr marL="0" indent="0" algn="ctr">
              <a:spcBef>
                <a:spcPts val="300"/>
              </a:spcBef>
              <a:buNone/>
              <a:defRPr sz="20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r>
              <a:rPr lang="en-US" dirty="0"/>
              <a:t>10/14/15</a:t>
            </a:r>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47D56421-C219-4665-97B2-0169F4DFF6CF}" type="slidenum">
              <a:rPr lang="en-US" smtClean="0"/>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grpSp>
        <p:nvGrpSpPr>
          <p:cNvPr id="20" name="Group 19"/>
          <p:cNvGrpSpPr/>
          <p:nvPr/>
        </p:nvGrpSpPr>
        <p:grpSpPr>
          <a:xfrm>
            <a:off x="182880" y="173699"/>
            <a:ext cx="8778240" cy="6510602"/>
            <a:chOff x="182880" y="173699"/>
            <a:chExt cx="8778240" cy="6510602"/>
          </a:xfrm>
        </p:grpSpPr>
        <p:sp>
          <p:nvSpPr>
            <p:cNvPr id="21" name="Rectangle 20"/>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nvGrpSpPr>
            <p:cNvPr id="22" name="Group 10"/>
            <p:cNvGrpSpPr/>
            <p:nvPr/>
          </p:nvGrpSpPr>
          <p:grpSpPr>
            <a:xfrm>
              <a:off x="256032" y="237744"/>
              <a:ext cx="8622792" cy="6364224"/>
              <a:chOff x="247157" y="247430"/>
              <a:chExt cx="8622792" cy="6364224"/>
            </a:xfrm>
          </p:grpSpPr>
          <p:sp>
            <p:nvSpPr>
              <p:cNvPr id="23" name="Rectangle 22"/>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cxnSp>
            <p:nvCxnSpPr>
              <p:cNvPr id="24" name="Straight Connector 23"/>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5" name="Rectangle 24"/>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grpSp>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900111" y="2147888"/>
            <a:ext cx="3566160" cy="39274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4648199" y="2147888"/>
            <a:ext cx="3566160" cy="39274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pPr>
              <a:defRPr/>
            </a:pPr>
            <a:r>
              <a:rPr lang="en-US" dirty="0"/>
              <a:t>10/14/15</a:t>
            </a:r>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47D56421-C219-4665-97B2-0169F4DFF6CF}"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grpSp>
          <p:nvGrpSpPr>
            <p:cNvPr id="26" name="Group 25"/>
            <p:cNvGrpSpPr/>
            <p:nvPr/>
          </p:nvGrpSpPr>
          <p:grpSpPr>
            <a:xfrm>
              <a:off x="182880" y="173699"/>
              <a:ext cx="8778240" cy="6510602"/>
              <a:chOff x="182880" y="173699"/>
              <a:chExt cx="8778240" cy="6510602"/>
            </a:xfrm>
          </p:grpSpPr>
          <p:sp>
            <p:nvSpPr>
              <p:cNvPr id="27" name="Rectangle 26"/>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nvGrpSpPr>
              <p:cNvPr id="28" name="Group 10"/>
              <p:cNvGrpSpPr/>
              <p:nvPr/>
            </p:nvGrpSpPr>
            <p:grpSpPr>
              <a:xfrm>
                <a:off x="256032" y="237744"/>
                <a:ext cx="8622792" cy="6364224"/>
                <a:chOff x="247157" y="247430"/>
                <a:chExt cx="8622792" cy="6364224"/>
              </a:xfrm>
            </p:grpSpPr>
            <p:sp>
              <p:nvSpPr>
                <p:cNvPr id="29" name="Rectangle 2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cxnSp>
              <p:nvCxnSpPr>
                <p:cNvPr id="31" name="Straight Connector 30"/>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32" name="Rectangle 31"/>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grpSp>
        <p:cxnSp>
          <p:nvCxnSpPr>
            <p:cNvPr id="23" name="Straight Connector 22"/>
            <p:cNvCxnSpPr/>
            <p:nvPr/>
          </p:nvCxnSpPr>
          <p:spPr>
            <a:xfrm rot="16200000" flipH="1">
              <a:off x="2217480" y="4026438"/>
              <a:ext cx="4711326" cy="2286"/>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632301" y="1708990"/>
            <a:ext cx="3566160" cy="832503"/>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2301" y="2590801"/>
            <a:ext cx="3566160" cy="3484562"/>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Text Placeholder 4"/>
          <p:cNvSpPr>
            <a:spLocks noGrp="1"/>
          </p:cNvSpPr>
          <p:nvPr>
            <p:ph type="body" sz="quarter" idx="3"/>
          </p:nvPr>
        </p:nvSpPr>
        <p:spPr>
          <a:xfrm>
            <a:off x="4945539" y="1708990"/>
            <a:ext cx="3566160" cy="832503"/>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945539" y="2590801"/>
            <a:ext cx="3566160" cy="3484562"/>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7" name="Date Placeholder 6"/>
          <p:cNvSpPr>
            <a:spLocks noGrp="1"/>
          </p:cNvSpPr>
          <p:nvPr>
            <p:ph type="dt" sz="half" idx="10"/>
          </p:nvPr>
        </p:nvSpPr>
        <p:spPr/>
        <p:txBody>
          <a:bodyPr/>
          <a:lstStyle/>
          <a:p>
            <a:pPr>
              <a:defRPr/>
            </a:pPr>
            <a:r>
              <a:rPr lang="en-US" dirty="0"/>
              <a:t>10/14/15</a:t>
            </a:r>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47D56421-C219-4665-97B2-0169F4DFF6CF}" type="slidenum">
              <a:rPr lang="en-US" smtClean="0"/>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grpSp>
        <p:nvGrpSpPr>
          <p:cNvPr id="12" name="Group 11"/>
          <p:cNvGrpSpPr/>
          <p:nvPr/>
        </p:nvGrpSpPr>
        <p:grpSpPr>
          <a:xfrm>
            <a:off x="182880" y="173699"/>
            <a:ext cx="8778240" cy="6510602"/>
            <a:chOff x="182880" y="173699"/>
            <a:chExt cx="8778240" cy="6510602"/>
          </a:xfrm>
        </p:grpSpPr>
        <p:sp>
          <p:nvSpPr>
            <p:cNvPr id="13" name="Rectangle 12"/>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nvGrpSpPr>
            <p:cNvPr id="14" name="Group 10"/>
            <p:cNvGrpSpPr/>
            <p:nvPr/>
          </p:nvGrpSpPr>
          <p:grpSpPr>
            <a:xfrm>
              <a:off x="256032" y="237744"/>
              <a:ext cx="8622792" cy="6364224"/>
              <a:chOff x="247157" y="247430"/>
              <a:chExt cx="8622792" cy="6364224"/>
            </a:xfrm>
          </p:grpSpPr>
          <p:sp>
            <p:nvSpPr>
              <p:cNvPr id="15" name="Rectangle 14"/>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cxnSp>
            <p:nvCxnSpPr>
              <p:cNvPr id="16" name="Straight Connector 15"/>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7" name="Rectangle 16"/>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grpSp>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pPr>
              <a:defRPr/>
            </a:pPr>
            <a:r>
              <a:rPr lang="en-US" dirty="0"/>
              <a:t>10/14/15</a:t>
            </a:r>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47D56421-C219-4665-97B2-0169F4DFF6CF}" type="slidenum">
              <a:rPr lang="en-US"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sp>
          <p:nvSpPr>
            <p:cNvPr id="11" name="Rectangle 10"/>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nvGrpSpPr>
            <p:cNvPr id="12" name="Group 10"/>
            <p:cNvGrpSpPr/>
            <p:nvPr/>
          </p:nvGrpSpPr>
          <p:grpSpPr>
            <a:xfrm>
              <a:off x="256032" y="237744"/>
              <a:ext cx="8622792" cy="6364224"/>
              <a:chOff x="247157" y="247430"/>
              <a:chExt cx="8622792" cy="6364224"/>
            </a:xfrm>
          </p:grpSpPr>
          <p:sp>
            <p:nvSpPr>
              <p:cNvPr id="13" name="Rectangle 12"/>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cxnSp>
            <p:nvCxnSpPr>
              <p:cNvPr id="14" name="Straight Connector 13"/>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Date Placeholder 1"/>
          <p:cNvSpPr>
            <a:spLocks noGrp="1"/>
          </p:cNvSpPr>
          <p:nvPr>
            <p:ph type="dt" sz="half" idx="10"/>
          </p:nvPr>
        </p:nvSpPr>
        <p:spPr/>
        <p:txBody>
          <a:bodyPr/>
          <a:lstStyle/>
          <a:p>
            <a:pPr>
              <a:defRPr/>
            </a:pPr>
            <a:r>
              <a:rPr lang="en-US" dirty="0"/>
              <a:t>10/14/15</a:t>
            </a:r>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47D56421-C219-4665-97B2-0169F4DFF6CF}" type="slidenum">
              <a:rPr lang="en-US" smtClean="0"/>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1" name="Group 10"/>
          <p:cNvGrpSpPr/>
          <p:nvPr/>
        </p:nvGrpSpPr>
        <p:grpSpPr>
          <a:xfrm>
            <a:off x="182880" y="173699"/>
            <a:ext cx="8778240" cy="6510602"/>
            <a:chOff x="182880" y="173699"/>
            <a:chExt cx="8778240" cy="6510602"/>
          </a:xfrm>
        </p:grpSpPr>
        <p:grpSp>
          <p:nvGrpSpPr>
            <p:cNvPr id="16" name="Group 15"/>
            <p:cNvGrpSpPr/>
            <p:nvPr/>
          </p:nvGrpSpPr>
          <p:grpSpPr>
            <a:xfrm>
              <a:off x="182880" y="173699"/>
              <a:ext cx="8778240" cy="6510602"/>
              <a:chOff x="182880" y="173699"/>
              <a:chExt cx="8778240" cy="6510602"/>
            </a:xfrm>
          </p:grpSpPr>
          <p:sp>
            <p:nvSpPr>
              <p:cNvPr id="17" name="Rectangle 16"/>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nvGrpSpPr>
              <p:cNvPr id="18" name="Group 10"/>
              <p:cNvGrpSpPr/>
              <p:nvPr/>
            </p:nvGrpSpPr>
            <p:grpSpPr>
              <a:xfrm>
                <a:off x="256032" y="237744"/>
                <a:ext cx="8622792" cy="6364224"/>
                <a:chOff x="247157" y="247430"/>
                <a:chExt cx="8622792" cy="6364224"/>
              </a:xfrm>
            </p:grpSpPr>
            <p:sp>
              <p:nvSpPr>
                <p:cNvPr id="19" name="Rectangle 1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cxnSp>
              <p:nvCxnSpPr>
                <p:cNvPr id="20" name="Straight Connector 19"/>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33" name="Rectangle 32"/>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sp>
        <p:nvSpPr>
          <p:cNvPr id="2" name="Title 1"/>
          <p:cNvSpPr>
            <a:spLocks noGrp="1"/>
          </p:cNvSpPr>
          <p:nvPr>
            <p:ph type="title"/>
          </p:nvPr>
        </p:nvSpPr>
        <p:spPr>
          <a:xfrm>
            <a:off x="530225" y="1169892"/>
            <a:ext cx="3008313" cy="914400"/>
          </a:xfrm>
        </p:spPr>
        <p:txBody>
          <a:bodyPr anchor="b">
            <a:normAutofit/>
          </a:bodyPr>
          <a:lstStyle>
            <a:lvl1pPr algn="l">
              <a:defRPr sz="2800" b="0"/>
            </a:lvl1pPr>
          </a:lstStyle>
          <a:p>
            <a:r>
              <a:rPr lang="en-US"/>
              <a:t>Click to edit Master title style</a:t>
            </a:r>
            <a:endParaRPr dirty="0"/>
          </a:p>
        </p:txBody>
      </p:sp>
      <p:sp>
        <p:nvSpPr>
          <p:cNvPr id="3" name="Content Placeholder 2"/>
          <p:cNvSpPr>
            <a:spLocks noGrp="1"/>
          </p:cNvSpPr>
          <p:nvPr>
            <p:ph idx="1"/>
          </p:nvPr>
        </p:nvSpPr>
        <p:spPr>
          <a:xfrm>
            <a:off x="4328319" y="609600"/>
            <a:ext cx="4114800" cy="5465763"/>
          </a:xfrm>
        </p:spPr>
        <p:txBody>
          <a:bodyPr>
            <a:normAutofit/>
          </a:bodyPr>
          <a:lstStyle>
            <a:lvl1pPr>
              <a:defRPr sz="2400" baseline="0"/>
            </a:lvl1pPr>
            <a:lvl2pPr>
              <a:defRPr sz="2200" baseline="0"/>
            </a:lvl2pPr>
            <a:lvl3pPr>
              <a:defRPr sz="2000" baseline="0"/>
            </a:lvl3pPr>
            <a:lvl4pPr>
              <a:defRPr sz="1800" baseline="0"/>
            </a:lvl4pPr>
            <a:lvl5pPr>
              <a:defRPr sz="1800" baseline="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Text Placeholder 3"/>
          <p:cNvSpPr>
            <a:spLocks noGrp="1"/>
          </p:cNvSpPr>
          <p:nvPr>
            <p:ph type="body" sz="half" idx="2"/>
          </p:nvPr>
        </p:nvSpPr>
        <p:spPr>
          <a:xfrm>
            <a:off x="530225" y="2147888"/>
            <a:ext cx="3008313" cy="3262313"/>
          </a:xfrm>
        </p:spPr>
        <p:txBody>
          <a:bodyPr vert="horz" lIns="91440" tIns="45720" rIns="91440" bIns="45720" rtlCol="0">
            <a:normAutofit/>
          </a:bodyPr>
          <a:lstStyle>
            <a:lvl1pPr marL="0" indent="0">
              <a:lnSpc>
                <a:spcPct val="120000"/>
              </a:lnSpc>
              <a:spcBef>
                <a:spcPts val="600"/>
              </a:spcBef>
              <a:buNone/>
              <a:defRPr sz="16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10000"/>
              </a:lnSpc>
              <a:spcBef>
                <a:spcPts val="2000"/>
              </a:spcBef>
              <a:buClr>
                <a:schemeClr val="bg1">
                  <a:lumMod val="75000"/>
                  <a:lumOff val="25000"/>
                </a:schemeClr>
              </a:buClr>
              <a:buFont typeface="Arial" pitchFamily="34" charset="0"/>
              <a:buNone/>
            </a:pPr>
            <a:r>
              <a:rPr lang="en-US"/>
              <a:t>Click to edit Master text styles</a:t>
            </a:r>
          </a:p>
        </p:txBody>
      </p:sp>
      <p:sp>
        <p:nvSpPr>
          <p:cNvPr id="5" name="Date Placeholder 4"/>
          <p:cNvSpPr>
            <a:spLocks noGrp="1"/>
          </p:cNvSpPr>
          <p:nvPr>
            <p:ph type="dt" sz="half" idx="10"/>
          </p:nvPr>
        </p:nvSpPr>
        <p:spPr/>
        <p:txBody>
          <a:bodyPr/>
          <a:lstStyle/>
          <a:p>
            <a:pPr>
              <a:defRPr/>
            </a:pPr>
            <a:r>
              <a:rPr lang="en-US" dirty="0"/>
              <a:t>10/14/15</a:t>
            </a:r>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fld id="{2754ED01-E2A0-4C1E-8E21-014B99041579}"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00113" y="244158"/>
            <a:ext cx="7345362" cy="1339850"/>
          </a:xfrm>
          <a:prstGeom prst="rect">
            <a:avLst/>
          </a:prstGeom>
        </p:spPr>
        <p:txBody>
          <a:bodyPr vert="horz" lIns="91440" tIns="45720" rIns="91440" bIns="45720" rtlCol="0" anchor="ctr">
            <a:normAutofit/>
          </a:bodyPr>
          <a:lstStyle/>
          <a:p>
            <a:r>
              <a:rPr lang="en-US"/>
              <a:t>Click to edit Master title style</a:t>
            </a:r>
            <a:endParaRPr dirty="0"/>
          </a:p>
        </p:txBody>
      </p:sp>
      <p:sp>
        <p:nvSpPr>
          <p:cNvPr id="3" name="Text Placeholder 2"/>
          <p:cNvSpPr>
            <a:spLocks noGrp="1"/>
          </p:cNvSpPr>
          <p:nvPr>
            <p:ph type="body" idx="1"/>
          </p:nvPr>
        </p:nvSpPr>
        <p:spPr>
          <a:xfrm>
            <a:off x="900112" y="2133601"/>
            <a:ext cx="7345363" cy="39319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2"/>
          </p:nvPr>
        </p:nvSpPr>
        <p:spPr>
          <a:xfrm>
            <a:off x="243840" y="6371591"/>
            <a:ext cx="2133600" cy="259317"/>
          </a:xfrm>
          <a:prstGeom prst="rect">
            <a:avLst/>
          </a:prstGeom>
        </p:spPr>
        <p:txBody>
          <a:bodyPr vert="horz" lIns="91440" tIns="45720" rIns="91440" bIns="45720" rtlCol="0" anchor="ctr"/>
          <a:lstStyle>
            <a:lvl1pPr algn="l">
              <a:defRPr sz="1200">
                <a:solidFill>
                  <a:schemeClr val="bg2">
                    <a:lumMod val="60000"/>
                    <a:lumOff val="40000"/>
                  </a:schemeClr>
                </a:solidFill>
                <a:latin typeface="Brush Script MT" pitchFamily="66" charset="0"/>
              </a:defRPr>
            </a:lvl1pPr>
          </a:lstStyle>
          <a:p>
            <a:pPr>
              <a:defRPr/>
            </a:pPr>
            <a:r>
              <a:rPr lang="en-US" dirty="0"/>
              <a:t>10/14/15</a:t>
            </a:r>
          </a:p>
        </p:txBody>
      </p:sp>
      <p:sp>
        <p:nvSpPr>
          <p:cNvPr id="5" name="Footer Placeholder 4"/>
          <p:cNvSpPr>
            <a:spLocks noGrp="1"/>
          </p:cNvSpPr>
          <p:nvPr>
            <p:ph type="ftr" sz="quarter" idx="3"/>
          </p:nvPr>
        </p:nvSpPr>
        <p:spPr>
          <a:xfrm>
            <a:off x="5958840" y="6371591"/>
            <a:ext cx="2895600" cy="257810"/>
          </a:xfrm>
          <a:prstGeom prst="rect">
            <a:avLst/>
          </a:prstGeom>
        </p:spPr>
        <p:txBody>
          <a:bodyPr vert="horz" lIns="91440" tIns="45720" rIns="91440" bIns="45720" rtlCol="0" anchor="ctr"/>
          <a:lstStyle>
            <a:lvl1pPr marL="0" algn="r" defTabSz="914400" rtl="0" eaLnBrk="1" latinLnBrk="0" hangingPunct="1">
              <a:defRPr sz="1200" kern="1200">
                <a:solidFill>
                  <a:schemeClr val="bg2">
                    <a:lumMod val="60000"/>
                    <a:lumOff val="40000"/>
                  </a:schemeClr>
                </a:solidFill>
                <a:latin typeface="Brush Script MT" pitchFamily="66" charset="0"/>
                <a:ea typeface="+mn-ea"/>
                <a:cs typeface="+mn-cs"/>
              </a:defRPr>
            </a:lvl1pPr>
          </a:lstStyle>
          <a:p>
            <a:pPr>
              <a:defRPr/>
            </a:pPr>
            <a:endParaRPr lang="en-US" dirty="0"/>
          </a:p>
        </p:txBody>
      </p:sp>
      <p:sp>
        <p:nvSpPr>
          <p:cNvPr id="6" name="Slide Number Placeholder 5"/>
          <p:cNvSpPr>
            <a:spLocks noGrp="1"/>
          </p:cNvSpPr>
          <p:nvPr>
            <p:ph type="sldNum" sz="quarter" idx="4"/>
          </p:nvPr>
        </p:nvSpPr>
        <p:spPr>
          <a:xfrm>
            <a:off x="4191000" y="6356350"/>
            <a:ext cx="762000" cy="271463"/>
          </a:xfrm>
          <a:prstGeom prst="rect">
            <a:avLst/>
          </a:prstGeom>
        </p:spPr>
        <p:txBody>
          <a:bodyPr vert="horz" lIns="91440" tIns="45720" rIns="91440" bIns="45720" rtlCol="0" anchor="ctr"/>
          <a:lstStyle>
            <a:lvl1pPr marL="0" algn="ctr" defTabSz="914400" rtl="0" eaLnBrk="1" latinLnBrk="0" hangingPunct="1">
              <a:defRPr sz="1200" kern="1200">
                <a:solidFill>
                  <a:schemeClr val="bg2">
                    <a:lumMod val="60000"/>
                    <a:lumOff val="40000"/>
                  </a:schemeClr>
                </a:solidFill>
                <a:latin typeface="+mn-lt"/>
                <a:ea typeface="+mn-ea"/>
                <a:cs typeface="+mn-cs"/>
              </a:defRPr>
            </a:lvl1pPr>
          </a:lstStyle>
          <a:p>
            <a:pPr>
              <a:defRPr/>
            </a:pPr>
            <a:fld id="{47D56421-C219-4665-97B2-0169F4DFF6CF}"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753" r:id="rId1"/>
    <p:sldLayoutId id="2147483754" r:id="rId2"/>
    <p:sldLayoutId id="2147483755" r:id="rId3"/>
    <p:sldLayoutId id="2147483756" r:id="rId4"/>
    <p:sldLayoutId id="2147483757" r:id="rId5"/>
    <p:sldLayoutId id="2147483758" r:id="rId6"/>
    <p:sldLayoutId id="2147483759" r:id="rId7"/>
    <p:sldLayoutId id="2147483760" r:id="rId8"/>
    <p:sldLayoutId id="2147483761" r:id="rId9"/>
    <p:sldLayoutId id="2147483762" r:id="rId10"/>
    <p:sldLayoutId id="2147483763" r:id="rId11"/>
    <p:sldLayoutId id="2147483764" r:id="rId12"/>
    <p:sldLayoutId id="2147483765" r:id="rId13"/>
    <p:sldLayoutId id="2147483766" r:id="rId14"/>
    <p:sldLayoutId id="2147483662" r:id="rId15"/>
  </p:sldLayoutIdLst>
  <p:hf hdr="0" ftr="0" dt="0"/>
  <p:txStyles>
    <p:titleStyle>
      <a:lvl1pPr algn="ctr" defTabSz="914400" rtl="0" eaLnBrk="1" latinLnBrk="0" hangingPunct="1">
        <a:spcBef>
          <a:spcPct val="0"/>
        </a:spcBef>
        <a:buNone/>
        <a:defRPr sz="4800" kern="1200">
          <a:solidFill>
            <a:schemeClr val="tx1">
              <a:lumMod val="75000"/>
              <a:lumOff val="25000"/>
            </a:schemeClr>
          </a:solidFill>
          <a:latin typeface="+mj-lt"/>
          <a:ea typeface="+mj-ea"/>
          <a:cs typeface="+mj-cs"/>
        </a:defRPr>
      </a:lvl1pPr>
    </p:titleStyle>
    <p:bodyStyle>
      <a:lvl1pPr marL="342900" indent="-342900" algn="l" defTabSz="914400" rtl="0" eaLnBrk="1" latinLnBrk="0" hangingPunct="1">
        <a:spcBef>
          <a:spcPts val="2000"/>
        </a:spcBef>
        <a:buClr>
          <a:schemeClr val="tx1">
            <a:lumMod val="75000"/>
            <a:lumOff val="25000"/>
          </a:schemeClr>
        </a:buClr>
        <a:buFont typeface="Arial" pitchFamily="34" charset="0"/>
        <a:buChar char="•"/>
        <a:defRPr sz="2400" kern="1200">
          <a:solidFill>
            <a:schemeClr val="tx1">
              <a:lumMod val="75000"/>
              <a:lumOff val="25000"/>
            </a:schemeClr>
          </a:solidFill>
          <a:latin typeface="+mn-lt"/>
          <a:ea typeface="+mn-ea"/>
          <a:cs typeface="+mn-cs"/>
        </a:defRPr>
      </a:lvl1pPr>
      <a:lvl2pPr marL="579438" indent="-228600" algn="l" defTabSz="914400" rtl="0" eaLnBrk="1" latinLnBrk="0" hangingPunct="1">
        <a:spcBef>
          <a:spcPts val="600"/>
        </a:spcBef>
        <a:buClr>
          <a:schemeClr val="bg2">
            <a:lumMod val="60000"/>
            <a:lumOff val="40000"/>
          </a:schemeClr>
        </a:buClr>
        <a:buFont typeface="Arial" pitchFamily="34" charset="0"/>
        <a:buChar char="•"/>
        <a:defRPr sz="2200" kern="1200">
          <a:solidFill>
            <a:schemeClr val="tx1">
              <a:lumMod val="75000"/>
              <a:lumOff val="25000"/>
            </a:schemeClr>
          </a:solidFill>
          <a:latin typeface="+mn-lt"/>
          <a:ea typeface="+mn-ea"/>
          <a:cs typeface="+mn-cs"/>
        </a:defRPr>
      </a:lvl2pPr>
      <a:lvl3pPr marL="808038" indent="-228600" algn="l" defTabSz="914400" rtl="0" eaLnBrk="1" latinLnBrk="0" hangingPunct="1">
        <a:spcBef>
          <a:spcPts val="600"/>
        </a:spcBef>
        <a:buClr>
          <a:schemeClr val="tx1">
            <a:lumMod val="75000"/>
            <a:lumOff val="25000"/>
          </a:schemeClr>
        </a:buClr>
        <a:buFont typeface="Arial" pitchFamily="34" charset="0"/>
        <a:buChar char="•"/>
        <a:defRPr sz="2000" kern="1200">
          <a:solidFill>
            <a:schemeClr val="tx1">
              <a:lumMod val="75000"/>
              <a:lumOff val="25000"/>
            </a:schemeClr>
          </a:solidFill>
          <a:latin typeface="+mn-lt"/>
          <a:ea typeface="+mn-ea"/>
          <a:cs typeface="+mn-cs"/>
        </a:defRPr>
      </a:lvl3pPr>
      <a:lvl4pPr marL="1036638" indent="-228600" algn="l" defTabSz="914400" rtl="0" eaLnBrk="1" latinLnBrk="0" hangingPunct="1">
        <a:spcBef>
          <a:spcPts val="600"/>
        </a:spcBef>
        <a:buClr>
          <a:schemeClr val="bg2">
            <a:lumMod val="60000"/>
            <a:lumOff val="40000"/>
          </a:schemeClr>
        </a:buClr>
        <a:buFont typeface="Arial" pitchFamily="34" charset="0"/>
        <a:buChar char="•"/>
        <a:defRPr sz="1800" kern="1200">
          <a:solidFill>
            <a:schemeClr val="tx1">
              <a:lumMod val="75000"/>
              <a:lumOff val="25000"/>
            </a:schemeClr>
          </a:solidFill>
          <a:latin typeface="+mn-lt"/>
          <a:ea typeface="+mn-ea"/>
          <a:cs typeface="+mn-cs"/>
        </a:defRPr>
      </a:lvl4pPr>
      <a:lvl5pPr marL="1265238" indent="-228600" algn="l" defTabSz="914400" rtl="0" eaLnBrk="1" latinLnBrk="0" hangingPunct="1">
        <a:spcBef>
          <a:spcPts val="600"/>
        </a:spcBef>
        <a:buClr>
          <a:schemeClr val="tx1">
            <a:lumMod val="75000"/>
            <a:lumOff val="25000"/>
          </a:schemeClr>
        </a:buClr>
        <a:buFont typeface="Arial" pitchFamily="34" charset="0"/>
        <a:buChar char="•"/>
        <a:defRPr sz="1800" kern="1200">
          <a:solidFill>
            <a:schemeClr val="tx1">
              <a:lumMod val="75000"/>
              <a:lumOff val="25000"/>
            </a:schemeClr>
          </a:solidFill>
          <a:latin typeface="+mn-lt"/>
          <a:ea typeface="+mn-ea"/>
          <a:cs typeface="+mn-cs"/>
        </a:defRPr>
      </a:lvl5pPr>
      <a:lvl6pPr marL="1485900"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6pPr>
      <a:lvl7pPr marL="1712913"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7pPr>
      <a:lvl8pPr marL="1947863"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8pPr>
      <a:lvl9pPr marL="2174875"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a:solidFill>
            <a:schemeClr val="tx1">
              <a:lumMod val="75000"/>
              <a:lumOff val="2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kupiecandmartin.com/" TargetMode="External"/><Relationship Id="rId2" Type="http://schemas.openxmlformats.org/officeDocument/2006/relationships/hyperlink" Target="mailto:dkupiec@kupiecandmartin.com" TargetMode="Externa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Title 1"/>
          <p:cNvSpPr>
            <a:spLocks noGrp="1"/>
          </p:cNvSpPr>
          <p:nvPr>
            <p:ph type="ctrTitle"/>
          </p:nvPr>
        </p:nvSpPr>
        <p:spPr>
          <a:xfrm>
            <a:off x="573823" y="481403"/>
            <a:ext cx="5257800" cy="1470025"/>
          </a:xfrm>
        </p:spPr>
        <p:txBody>
          <a:bodyPr/>
          <a:lstStyle/>
          <a:p>
            <a:br>
              <a:rPr lang="en-US" sz="3700" b="1" dirty="0">
                <a:solidFill>
                  <a:srgbClr val="303E66"/>
                </a:solidFill>
              </a:rPr>
            </a:br>
            <a:br>
              <a:rPr lang="en-US" sz="4000" dirty="0"/>
            </a:br>
            <a:endParaRPr lang="en-US" sz="3700" b="1" dirty="0">
              <a:solidFill>
                <a:srgbClr val="303E66"/>
              </a:solidFill>
            </a:endParaRPr>
          </a:p>
        </p:txBody>
      </p:sp>
      <p:sp>
        <p:nvSpPr>
          <p:cNvPr id="16387" name="Subtitle 2"/>
          <p:cNvSpPr>
            <a:spLocks noGrp="1"/>
          </p:cNvSpPr>
          <p:nvPr>
            <p:ph type="subTitle" idx="1"/>
          </p:nvPr>
        </p:nvSpPr>
        <p:spPr>
          <a:xfrm>
            <a:off x="753079" y="1949414"/>
            <a:ext cx="7781321" cy="1752600"/>
          </a:xfrm>
        </p:spPr>
        <p:txBody>
          <a:bodyPr>
            <a:noAutofit/>
          </a:bodyPr>
          <a:lstStyle/>
          <a:p>
            <a:r>
              <a:rPr lang="en-US" sz="2400" b="1" dirty="0">
                <a:solidFill>
                  <a:srgbClr val="2862A7"/>
                </a:solidFill>
              </a:rPr>
              <a:t>TAXPAYERS’ FEDERATION OF ILLINOIS </a:t>
            </a:r>
          </a:p>
          <a:p>
            <a:endParaRPr lang="en-US" sz="2400" b="1" dirty="0">
              <a:solidFill>
                <a:srgbClr val="2862A7"/>
              </a:solidFill>
            </a:endParaRPr>
          </a:p>
          <a:p>
            <a:r>
              <a:rPr lang="en-US" sz="2400" b="1" dirty="0">
                <a:solidFill>
                  <a:srgbClr val="2862A7"/>
                </a:solidFill>
              </a:rPr>
              <a:t>Wayfair Modernization of the Marketplace: Issues for states, marketplaces, and sellers in compliance with the new marketplace collection laws</a:t>
            </a:r>
          </a:p>
          <a:p>
            <a:endParaRPr lang="en-US" sz="2400" b="1" dirty="0">
              <a:solidFill>
                <a:srgbClr val="2862A7"/>
              </a:solidFill>
            </a:endParaRPr>
          </a:p>
          <a:p>
            <a:r>
              <a:rPr lang="en-US" sz="2400" b="1" dirty="0">
                <a:solidFill>
                  <a:srgbClr val="2862A7"/>
                </a:solidFill>
              </a:rPr>
              <a:t>October 13, 2020</a:t>
            </a:r>
          </a:p>
        </p:txBody>
      </p:sp>
      <p:sp>
        <p:nvSpPr>
          <p:cNvPr id="6" name="Rectangle 5"/>
          <p:cNvSpPr/>
          <p:nvPr/>
        </p:nvSpPr>
        <p:spPr>
          <a:xfrm>
            <a:off x="0" y="0"/>
            <a:ext cx="9144000" cy="304800"/>
          </a:xfrm>
          <a:prstGeom prst="rect">
            <a:avLst/>
          </a:prstGeom>
          <a:solidFill>
            <a:schemeClr val="accent2">
              <a:lumMod val="75000"/>
            </a:schemeClr>
          </a:solidFill>
          <a:ln w="25400" cap="flat" algn="ctr">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Rectangle 6"/>
          <p:cNvSpPr/>
          <p:nvPr/>
        </p:nvSpPr>
        <p:spPr>
          <a:xfrm>
            <a:off x="0" y="6553200"/>
            <a:ext cx="9144000" cy="304800"/>
          </a:xfrm>
          <a:prstGeom prst="rect">
            <a:avLst/>
          </a:prstGeom>
          <a:solidFill>
            <a:schemeClr val="accent2">
              <a:lumMod val="75000"/>
            </a:schemeClr>
          </a:solidFill>
          <a:ln w="25400" cap="flat" algn="ctr">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extBox 1"/>
          <p:cNvSpPr txBox="1"/>
          <p:nvPr/>
        </p:nvSpPr>
        <p:spPr>
          <a:xfrm>
            <a:off x="649715" y="5138920"/>
            <a:ext cx="3440536" cy="1200329"/>
          </a:xfrm>
          <a:prstGeom prst="rect">
            <a:avLst/>
          </a:prstGeom>
          <a:noFill/>
        </p:spPr>
        <p:txBody>
          <a:bodyPr wrap="square" rtlCol="0">
            <a:spAutoFit/>
          </a:bodyPr>
          <a:lstStyle/>
          <a:p>
            <a:r>
              <a:rPr lang="en-US" dirty="0"/>
              <a:t>David J. Kupiec, JD, CPA</a:t>
            </a:r>
          </a:p>
          <a:p>
            <a:r>
              <a:rPr lang="en-US" dirty="0"/>
              <a:t>Kupiec &amp; Martin, LLC</a:t>
            </a:r>
          </a:p>
          <a:p>
            <a:r>
              <a:rPr lang="en-US" dirty="0"/>
              <a:t>312-632-1022</a:t>
            </a:r>
          </a:p>
          <a:p>
            <a:r>
              <a:rPr lang="en-US" dirty="0"/>
              <a:t>dkupiec@kupiecandmartin.com</a:t>
            </a:r>
          </a:p>
        </p:txBody>
      </p:sp>
      <p:sp>
        <p:nvSpPr>
          <p:cNvPr id="3" name="TextBox 2"/>
          <p:cNvSpPr txBox="1"/>
          <p:nvPr/>
        </p:nvSpPr>
        <p:spPr>
          <a:xfrm>
            <a:off x="4946694" y="5346109"/>
            <a:ext cx="4908917" cy="646331"/>
          </a:xfrm>
          <a:prstGeom prst="rect">
            <a:avLst/>
          </a:prstGeom>
          <a:noFill/>
        </p:spPr>
        <p:txBody>
          <a:bodyPr wrap="square" rtlCol="0">
            <a:spAutoFit/>
          </a:bodyPr>
          <a:lstStyle/>
          <a:p>
            <a:endParaRPr lang="en-US" dirty="0"/>
          </a:p>
          <a:p>
            <a:endParaRPr lang="en-US" dirty="0"/>
          </a:p>
        </p:txBody>
      </p:sp>
      <p:pic>
        <p:nvPicPr>
          <p:cNvPr id="9"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8855" y="600472"/>
            <a:ext cx="4657461" cy="9944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375C5C-9EFD-374D-801C-8B9DF314001A}"/>
              </a:ext>
            </a:extLst>
          </p:cNvPr>
          <p:cNvSpPr>
            <a:spLocks noGrp="1"/>
          </p:cNvSpPr>
          <p:nvPr>
            <p:ph type="title"/>
          </p:nvPr>
        </p:nvSpPr>
        <p:spPr/>
        <p:txBody>
          <a:bodyPr>
            <a:normAutofit fontScale="90000"/>
          </a:bodyPr>
          <a:lstStyle/>
          <a:p>
            <a:r>
              <a:rPr lang="en-US" dirty="0"/>
              <a:t>US SUPREME COURT WAYFAIR - SD’S LAW</a:t>
            </a:r>
          </a:p>
        </p:txBody>
      </p:sp>
      <p:sp>
        <p:nvSpPr>
          <p:cNvPr id="3" name="Content Placeholder 2">
            <a:extLst>
              <a:ext uri="{FF2B5EF4-FFF2-40B4-BE49-F238E27FC236}">
                <a16:creationId xmlns:a16="http://schemas.microsoft.com/office/drawing/2014/main" id="{22D5650D-7932-3247-BB00-E50AABA80A48}"/>
              </a:ext>
            </a:extLst>
          </p:cNvPr>
          <p:cNvSpPr>
            <a:spLocks noGrp="1"/>
          </p:cNvSpPr>
          <p:nvPr>
            <p:ph idx="1"/>
          </p:nvPr>
        </p:nvSpPr>
        <p:spPr>
          <a:xfrm>
            <a:off x="888537" y="1786358"/>
            <a:ext cx="7345363" cy="3931920"/>
          </a:xfrm>
        </p:spPr>
        <p:txBody>
          <a:bodyPr>
            <a:normAutofit fontScale="92500" lnSpcReduction="10000"/>
          </a:bodyPr>
          <a:lstStyle/>
          <a:p>
            <a:r>
              <a:rPr lang="en-US" dirty="0"/>
              <a:t>In 2016, South Dakota enacted Senate Bill 106 </a:t>
            </a:r>
          </a:p>
          <a:p>
            <a:r>
              <a:rPr lang="en-US" dirty="0"/>
              <a:t>Senate Bill 106 requires out-of-state sellers to collect and remit sales tax “as if the seller had a physical presence in the state.”</a:t>
            </a:r>
          </a:p>
          <a:p>
            <a:r>
              <a:rPr lang="en-US" dirty="0"/>
              <a:t>Senate Bill 106 only applies to sellers with annual South Dakota sales of more than $100,000 or if they engage in more than 200 separate transactions for the delivery of goods or services into South Dakota.  </a:t>
            </a:r>
          </a:p>
          <a:p>
            <a:r>
              <a:rPr lang="en-US" dirty="0"/>
              <a:t>Senate Bill 106 also prohibits retroactive application  of its requirements.  </a:t>
            </a:r>
          </a:p>
          <a:p>
            <a:endParaRPr lang="en-US" dirty="0"/>
          </a:p>
        </p:txBody>
      </p:sp>
      <p:sp>
        <p:nvSpPr>
          <p:cNvPr id="4" name="Slide Number Placeholder 3">
            <a:extLst>
              <a:ext uri="{FF2B5EF4-FFF2-40B4-BE49-F238E27FC236}">
                <a16:creationId xmlns:a16="http://schemas.microsoft.com/office/drawing/2014/main" id="{ADE33A1F-0435-734B-9D87-A9BD47C4876A}"/>
              </a:ext>
            </a:extLst>
          </p:cNvPr>
          <p:cNvSpPr>
            <a:spLocks noGrp="1"/>
          </p:cNvSpPr>
          <p:nvPr>
            <p:ph type="sldNum" sz="quarter" idx="12"/>
          </p:nvPr>
        </p:nvSpPr>
        <p:spPr/>
        <p:txBody>
          <a:bodyPr/>
          <a:lstStyle/>
          <a:p>
            <a:fld id="{7F5CE407-6216-4202-80E4-A30DC2F709B2}" type="slidenum">
              <a:rPr lang="en-US" smtClean="0"/>
              <a:t>10</a:t>
            </a:fld>
            <a:endParaRPr lang="en-US" dirty="0"/>
          </a:p>
        </p:txBody>
      </p:sp>
    </p:spTree>
    <p:extLst>
      <p:ext uri="{BB962C8B-B14F-4D97-AF65-F5344CB8AC3E}">
        <p14:creationId xmlns:p14="http://schemas.microsoft.com/office/powerpoint/2010/main" val="22718647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A182E4-6C8A-574B-BF8A-749ECCFDC78F}"/>
              </a:ext>
            </a:extLst>
          </p:cNvPr>
          <p:cNvSpPr>
            <a:spLocks noGrp="1"/>
          </p:cNvSpPr>
          <p:nvPr>
            <p:ph type="title"/>
          </p:nvPr>
        </p:nvSpPr>
        <p:spPr/>
        <p:txBody>
          <a:bodyPr>
            <a:normAutofit fontScale="90000"/>
          </a:bodyPr>
          <a:lstStyle/>
          <a:p>
            <a:r>
              <a:rPr lang="en-US" dirty="0"/>
              <a:t>US SUPREME COURT WAYFAIR CASE HISTORY</a:t>
            </a:r>
          </a:p>
        </p:txBody>
      </p:sp>
      <p:sp>
        <p:nvSpPr>
          <p:cNvPr id="3" name="Content Placeholder 2">
            <a:extLst>
              <a:ext uri="{FF2B5EF4-FFF2-40B4-BE49-F238E27FC236}">
                <a16:creationId xmlns:a16="http://schemas.microsoft.com/office/drawing/2014/main" id="{750FAE73-3BFD-2742-8B67-6CBC86F1CFA6}"/>
              </a:ext>
            </a:extLst>
          </p:cNvPr>
          <p:cNvSpPr>
            <a:spLocks noGrp="1"/>
          </p:cNvSpPr>
          <p:nvPr>
            <p:ph idx="1"/>
          </p:nvPr>
        </p:nvSpPr>
        <p:spPr/>
        <p:txBody>
          <a:bodyPr/>
          <a:lstStyle/>
          <a:p>
            <a:r>
              <a:rPr lang="en-US" dirty="0"/>
              <a:t>State of South Dakota filed a declaratory judgement action against respondents (Wayfair, Inc., Overstock.com, and Newegg, Inc.), merchants with no employees or real estate in South Dakota</a:t>
            </a:r>
          </a:p>
          <a:p>
            <a:r>
              <a:rPr lang="en-US" dirty="0"/>
              <a:t>Trial Court granted Respondents’ summary judgment holding the Act is unconstitutional</a:t>
            </a:r>
          </a:p>
          <a:p>
            <a:r>
              <a:rPr lang="en-US" dirty="0"/>
              <a:t>The South Dakota Supreme Court affirmed.   </a:t>
            </a:r>
          </a:p>
          <a:p>
            <a:endParaRPr lang="en-US" dirty="0"/>
          </a:p>
        </p:txBody>
      </p:sp>
      <p:sp>
        <p:nvSpPr>
          <p:cNvPr id="4" name="Slide Number Placeholder 3">
            <a:extLst>
              <a:ext uri="{FF2B5EF4-FFF2-40B4-BE49-F238E27FC236}">
                <a16:creationId xmlns:a16="http://schemas.microsoft.com/office/drawing/2014/main" id="{85040393-24D2-1C49-8108-DB78C7776893}"/>
              </a:ext>
            </a:extLst>
          </p:cNvPr>
          <p:cNvSpPr>
            <a:spLocks noGrp="1"/>
          </p:cNvSpPr>
          <p:nvPr>
            <p:ph type="sldNum" sz="quarter" idx="12"/>
          </p:nvPr>
        </p:nvSpPr>
        <p:spPr/>
        <p:txBody>
          <a:bodyPr/>
          <a:lstStyle/>
          <a:p>
            <a:fld id="{7F5CE407-6216-4202-80E4-A30DC2F709B2}" type="slidenum">
              <a:rPr lang="en-US" smtClean="0"/>
              <a:t>11</a:t>
            </a:fld>
            <a:endParaRPr lang="en-US" dirty="0"/>
          </a:p>
        </p:txBody>
      </p:sp>
    </p:spTree>
    <p:extLst>
      <p:ext uri="{BB962C8B-B14F-4D97-AF65-F5344CB8AC3E}">
        <p14:creationId xmlns:p14="http://schemas.microsoft.com/office/powerpoint/2010/main" val="30784221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E296B7-B297-044C-873F-7C2213619636}"/>
              </a:ext>
            </a:extLst>
          </p:cNvPr>
          <p:cNvSpPr>
            <a:spLocks noGrp="1"/>
          </p:cNvSpPr>
          <p:nvPr>
            <p:ph type="title"/>
          </p:nvPr>
        </p:nvSpPr>
        <p:spPr/>
        <p:txBody>
          <a:bodyPr>
            <a:normAutofit fontScale="90000"/>
          </a:bodyPr>
          <a:lstStyle/>
          <a:p>
            <a:r>
              <a:rPr lang="en-US" dirty="0"/>
              <a:t>US SUPREME COURT WAYFAIR OPINION: 5-4 </a:t>
            </a:r>
          </a:p>
        </p:txBody>
      </p:sp>
      <p:sp>
        <p:nvSpPr>
          <p:cNvPr id="3" name="Content Placeholder 2">
            <a:extLst>
              <a:ext uri="{FF2B5EF4-FFF2-40B4-BE49-F238E27FC236}">
                <a16:creationId xmlns:a16="http://schemas.microsoft.com/office/drawing/2014/main" id="{957E7A5D-E279-844D-94C1-FD4BD7225829}"/>
              </a:ext>
            </a:extLst>
          </p:cNvPr>
          <p:cNvSpPr>
            <a:spLocks noGrp="1"/>
          </p:cNvSpPr>
          <p:nvPr>
            <p:ph idx="1"/>
          </p:nvPr>
        </p:nvSpPr>
        <p:spPr>
          <a:xfrm>
            <a:off x="900112" y="1774784"/>
            <a:ext cx="7345363" cy="3931920"/>
          </a:xfrm>
        </p:spPr>
        <p:txBody>
          <a:bodyPr/>
          <a:lstStyle/>
          <a:p>
            <a:r>
              <a:rPr lang="en-US" dirty="0"/>
              <a:t>Majority Opinion – Justices Kennedy (authored), Thomas, Alito, Ginsburg and Gorsuch </a:t>
            </a:r>
          </a:p>
          <a:p>
            <a:r>
              <a:rPr lang="en-US" dirty="0"/>
              <a:t>Because the Physical Presence Rule of Quill is </a:t>
            </a:r>
            <a:r>
              <a:rPr lang="en-US" b="1" i="1" u="sng" dirty="0"/>
              <a:t>unsound and incorrect</a:t>
            </a:r>
            <a:r>
              <a:rPr lang="en-US" dirty="0"/>
              <a:t>, Quill Corp. v. North Dakota, 504 U.S. 298, and National Bellas Hess, Inc. v. Department of Revenue of Ill., 386 U. S. 753, are </a:t>
            </a:r>
            <a:r>
              <a:rPr lang="en-US" b="1" i="1" u="sng" dirty="0"/>
              <a:t>overruled.</a:t>
            </a:r>
          </a:p>
          <a:p>
            <a:r>
              <a:rPr lang="en-US" dirty="0"/>
              <a:t>Dissenting – Justices Roberts, Breyer, Sotomayor and Kegan</a:t>
            </a:r>
          </a:p>
          <a:p>
            <a:endParaRPr lang="en-US" dirty="0"/>
          </a:p>
        </p:txBody>
      </p:sp>
      <p:sp>
        <p:nvSpPr>
          <p:cNvPr id="4" name="Slide Number Placeholder 3">
            <a:extLst>
              <a:ext uri="{FF2B5EF4-FFF2-40B4-BE49-F238E27FC236}">
                <a16:creationId xmlns:a16="http://schemas.microsoft.com/office/drawing/2014/main" id="{B4E8E98E-4A11-BA4D-8DB0-428459DD13CE}"/>
              </a:ext>
            </a:extLst>
          </p:cNvPr>
          <p:cNvSpPr>
            <a:spLocks noGrp="1"/>
          </p:cNvSpPr>
          <p:nvPr>
            <p:ph type="sldNum" sz="quarter" idx="12"/>
          </p:nvPr>
        </p:nvSpPr>
        <p:spPr/>
        <p:txBody>
          <a:bodyPr/>
          <a:lstStyle/>
          <a:p>
            <a:fld id="{7F5CE407-6216-4202-80E4-A30DC2F709B2}" type="slidenum">
              <a:rPr lang="en-US" smtClean="0"/>
              <a:t>12</a:t>
            </a:fld>
            <a:endParaRPr lang="en-US" dirty="0"/>
          </a:p>
        </p:txBody>
      </p:sp>
    </p:spTree>
    <p:extLst>
      <p:ext uri="{BB962C8B-B14F-4D97-AF65-F5344CB8AC3E}">
        <p14:creationId xmlns:p14="http://schemas.microsoft.com/office/powerpoint/2010/main" val="20780090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DA9CF0-FACE-2C47-A78D-9C6479BCA455}"/>
              </a:ext>
            </a:extLst>
          </p:cNvPr>
          <p:cNvSpPr>
            <a:spLocks noGrp="1"/>
          </p:cNvSpPr>
          <p:nvPr>
            <p:ph type="title"/>
          </p:nvPr>
        </p:nvSpPr>
        <p:spPr/>
        <p:txBody>
          <a:bodyPr/>
          <a:lstStyle/>
          <a:p>
            <a:r>
              <a:rPr lang="en-US" dirty="0"/>
              <a:t>IL Wayfair Nexus</a:t>
            </a:r>
          </a:p>
        </p:txBody>
      </p:sp>
      <p:sp>
        <p:nvSpPr>
          <p:cNvPr id="3" name="Content Placeholder 2">
            <a:extLst>
              <a:ext uri="{FF2B5EF4-FFF2-40B4-BE49-F238E27FC236}">
                <a16:creationId xmlns:a16="http://schemas.microsoft.com/office/drawing/2014/main" id="{CF6E49C3-1186-ED4C-9FB4-ECE375114DE7}"/>
              </a:ext>
            </a:extLst>
          </p:cNvPr>
          <p:cNvSpPr>
            <a:spLocks noGrp="1"/>
          </p:cNvSpPr>
          <p:nvPr>
            <p:ph idx="1"/>
          </p:nvPr>
        </p:nvSpPr>
        <p:spPr>
          <a:xfrm>
            <a:off x="900112" y="1635885"/>
            <a:ext cx="7345363" cy="3931920"/>
          </a:xfrm>
        </p:spPr>
        <p:txBody>
          <a:bodyPr>
            <a:normAutofit fontScale="92500" lnSpcReduction="10000"/>
          </a:bodyPr>
          <a:lstStyle/>
          <a:p>
            <a:r>
              <a:rPr lang="en-US" dirty="0"/>
              <a:t>Wayfair Nexus. P.A. 100-587 requires remote retailers with no physical presence in Illinois to register and to collect and remit Use Tax, as provided in this subsection (b): </a:t>
            </a:r>
          </a:p>
          <a:p>
            <a:pPr marL="0" indent="0">
              <a:buNone/>
            </a:pPr>
            <a:r>
              <a:rPr lang="en-US" dirty="0"/>
              <a:t>	1) </a:t>
            </a:r>
            <a:r>
              <a:rPr lang="en-US" i="1" dirty="0"/>
              <a:t>Beginning October 1, 2018, a retailer making sales of 	tangible personal property to purchasers in Illinois from 	outside of Illinois must register with the Department and 	collect and remit Use Tax if: </a:t>
            </a:r>
            <a:endParaRPr lang="en-US" dirty="0"/>
          </a:p>
          <a:p>
            <a:pPr lvl="4"/>
            <a:r>
              <a:rPr lang="en-US" dirty="0"/>
              <a:t>A) </a:t>
            </a:r>
            <a:r>
              <a:rPr lang="en-US" i="1" dirty="0"/>
              <a:t>The cumulative gross receipts from sales of tangible personal property to purchasers in Illinois are $100,000 or more; or </a:t>
            </a:r>
            <a:endParaRPr lang="en-US" dirty="0"/>
          </a:p>
          <a:p>
            <a:pPr lvl="4"/>
            <a:r>
              <a:rPr lang="en-US" dirty="0"/>
              <a:t>B) </a:t>
            </a:r>
            <a:r>
              <a:rPr lang="en-US" i="1" dirty="0"/>
              <a:t>The retailer enters into 200 or more separate transactions for the sale of tangible personal property to purchasers in Illinois. </a:t>
            </a:r>
            <a:endParaRPr lang="en-US" dirty="0"/>
          </a:p>
          <a:p>
            <a:endParaRPr lang="en-US" dirty="0"/>
          </a:p>
        </p:txBody>
      </p:sp>
      <p:sp>
        <p:nvSpPr>
          <p:cNvPr id="4" name="Slide Number Placeholder 3">
            <a:extLst>
              <a:ext uri="{FF2B5EF4-FFF2-40B4-BE49-F238E27FC236}">
                <a16:creationId xmlns:a16="http://schemas.microsoft.com/office/drawing/2014/main" id="{FCF9220C-2189-5C47-90C3-41DBEA0F40E2}"/>
              </a:ext>
            </a:extLst>
          </p:cNvPr>
          <p:cNvSpPr>
            <a:spLocks noGrp="1"/>
          </p:cNvSpPr>
          <p:nvPr>
            <p:ph type="sldNum" sz="quarter" idx="12"/>
          </p:nvPr>
        </p:nvSpPr>
        <p:spPr/>
        <p:txBody>
          <a:bodyPr/>
          <a:lstStyle/>
          <a:p>
            <a:fld id="{7F5CE407-6216-4202-80E4-A30DC2F709B2}" type="slidenum">
              <a:rPr lang="en-US" smtClean="0"/>
              <a:t>13</a:t>
            </a:fld>
            <a:endParaRPr lang="en-US" dirty="0"/>
          </a:p>
        </p:txBody>
      </p:sp>
    </p:spTree>
    <p:extLst>
      <p:ext uri="{BB962C8B-B14F-4D97-AF65-F5344CB8AC3E}">
        <p14:creationId xmlns:p14="http://schemas.microsoft.com/office/powerpoint/2010/main" val="2325439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F7A2D-F6EE-B34C-9166-D335908C73C9}"/>
              </a:ext>
            </a:extLst>
          </p:cNvPr>
          <p:cNvSpPr>
            <a:spLocks noGrp="1"/>
          </p:cNvSpPr>
          <p:nvPr>
            <p:ph type="title"/>
          </p:nvPr>
        </p:nvSpPr>
        <p:spPr/>
        <p:txBody>
          <a:bodyPr>
            <a:normAutofit fontScale="90000"/>
          </a:bodyPr>
          <a:lstStyle/>
          <a:p>
            <a:r>
              <a:rPr lang="en-US" dirty="0"/>
              <a:t>Modernization of Illinois ROT &amp; USE Tax</a:t>
            </a:r>
          </a:p>
        </p:txBody>
      </p:sp>
      <p:sp>
        <p:nvSpPr>
          <p:cNvPr id="3" name="Content Placeholder 2">
            <a:extLst>
              <a:ext uri="{FF2B5EF4-FFF2-40B4-BE49-F238E27FC236}">
                <a16:creationId xmlns:a16="http://schemas.microsoft.com/office/drawing/2014/main" id="{1A7CA957-E41E-BF4F-B655-079C9798D14B}"/>
              </a:ext>
            </a:extLst>
          </p:cNvPr>
          <p:cNvSpPr>
            <a:spLocks noGrp="1"/>
          </p:cNvSpPr>
          <p:nvPr>
            <p:ph idx="1"/>
          </p:nvPr>
        </p:nvSpPr>
        <p:spPr/>
        <p:txBody>
          <a:bodyPr/>
          <a:lstStyle/>
          <a:p>
            <a:r>
              <a:rPr lang="en-US" dirty="0"/>
              <a:t>2018 Legislation Passed – Originally Marketplace 1/1/2020, Leveling the Playing Field 7/1/2020</a:t>
            </a:r>
          </a:p>
          <a:p>
            <a:r>
              <a:rPr lang="en-US" dirty="0"/>
              <a:t>2020 Marketplace Facilitator Law – 1/1/2020 IL Use Tax On Marketplace Sales</a:t>
            </a:r>
          </a:p>
          <a:p>
            <a:r>
              <a:rPr lang="en-US" dirty="0"/>
              <a:t>2021 Leveling the Playing Field Law – 1/1/2021 ROT Destination on Marketplace Sales, Certain Remote Retailers ROT Destination, … </a:t>
            </a:r>
          </a:p>
        </p:txBody>
      </p:sp>
      <p:sp>
        <p:nvSpPr>
          <p:cNvPr id="4" name="Slide Number Placeholder 3">
            <a:extLst>
              <a:ext uri="{FF2B5EF4-FFF2-40B4-BE49-F238E27FC236}">
                <a16:creationId xmlns:a16="http://schemas.microsoft.com/office/drawing/2014/main" id="{8A25FAAB-7032-B54B-8C95-77FB019D23CA}"/>
              </a:ext>
            </a:extLst>
          </p:cNvPr>
          <p:cNvSpPr>
            <a:spLocks noGrp="1"/>
          </p:cNvSpPr>
          <p:nvPr>
            <p:ph type="sldNum" sz="quarter" idx="12"/>
          </p:nvPr>
        </p:nvSpPr>
        <p:spPr/>
        <p:txBody>
          <a:bodyPr/>
          <a:lstStyle/>
          <a:p>
            <a:fld id="{7F5CE407-6216-4202-80E4-A30DC2F709B2}" type="slidenum">
              <a:rPr lang="en-US" smtClean="0"/>
              <a:t>14</a:t>
            </a:fld>
            <a:endParaRPr lang="en-US" dirty="0"/>
          </a:p>
        </p:txBody>
      </p:sp>
    </p:spTree>
    <p:extLst>
      <p:ext uri="{BB962C8B-B14F-4D97-AF65-F5344CB8AC3E}">
        <p14:creationId xmlns:p14="http://schemas.microsoft.com/office/powerpoint/2010/main" val="13240411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5C5B6-B025-244E-9E7E-3FC2D3B49DE6}"/>
              </a:ext>
            </a:extLst>
          </p:cNvPr>
          <p:cNvSpPr>
            <a:spLocks noGrp="1"/>
          </p:cNvSpPr>
          <p:nvPr>
            <p:ph type="title"/>
          </p:nvPr>
        </p:nvSpPr>
        <p:spPr/>
        <p:txBody>
          <a:bodyPr>
            <a:normAutofit fontScale="90000"/>
          </a:bodyPr>
          <a:lstStyle/>
          <a:p>
            <a:r>
              <a:rPr lang="en-US" dirty="0"/>
              <a:t>2020 Marketplace</a:t>
            </a:r>
            <a:br>
              <a:rPr lang="en-US" dirty="0"/>
            </a:br>
            <a:r>
              <a:rPr lang="en-US" dirty="0"/>
              <a:t>Illinois Use Tax </a:t>
            </a:r>
          </a:p>
        </p:txBody>
      </p:sp>
      <p:sp>
        <p:nvSpPr>
          <p:cNvPr id="3" name="Content Placeholder 2">
            <a:extLst>
              <a:ext uri="{FF2B5EF4-FFF2-40B4-BE49-F238E27FC236}">
                <a16:creationId xmlns:a16="http://schemas.microsoft.com/office/drawing/2014/main" id="{5AC3ED27-946A-374C-93E0-B8A472D6B04A}"/>
              </a:ext>
            </a:extLst>
          </p:cNvPr>
          <p:cNvSpPr>
            <a:spLocks noGrp="1"/>
          </p:cNvSpPr>
          <p:nvPr>
            <p:ph idx="1"/>
          </p:nvPr>
        </p:nvSpPr>
        <p:spPr/>
        <p:txBody>
          <a:bodyPr/>
          <a:lstStyle/>
          <a:p>
            <a:r>
              <a:rPr lang="en-US" dirty="0"/>
              <a:t>Starting 1/1/2020 Marketplace Facilitators started collecting IL Use Tax on Marketplace Sellers’ IL marketplace sales and remitting USE Tax collected to IDOR </a:t>
            </a:r>
          </a:p>
          <a:p>
            <a:r>
              <a:rPr lang="en-US" dirty="0"/>
              <a:t>Emergency Regulations – Issued and Expired</a:t>
            </a:r>
          </a:p>
          <a:p>
            <a:r>
              <a:rPr lang="en-US" dirty="0"/>
              <a:t>Regulation Section 150.804 Promulgated in 2020 </a:t>
            </a:r>
          </a:p>
        </p:txBody>
      </p:sp>
      <p:sp>
        <p:nvSpPr>
          <p:cNvPr id="4" name="Slide Number Placeholder 3">
            <a:extLst>
              <a:ext uri="{FF2B5EF4-FFF2-40B4-BE49-F238E27FC236}">
                <a16:creationId xmlns:a16="http://schemas.microsoft.com/office/drawing/2014/main" id="{3BA7E666-C194-8149-B8BF-88A505B78356}"/>
              </a:ext>
            </a:extLst>
          </p:cNvPr>
          <p:cNvSpPr>
            <a:spLocks noGrp="1"/>
          </p:cNvSpPr>
          <p:nvPr>
            <p:ph type="sldNum" sz="quarter" idx="12"/>
          </p:nvPr>
        </p:nvSpPr>
        <p:spPr/>
        <p:txBody>
          <a:bodyPr/>
          <a:lstStyle/>
          <a:p>
            <a:fld id="{7F5CE407-6216-4202-80E4-A30DC2F709B2}" type="slidenum">
              <a:rPr lang="en-US" smtClean="0"/>
              <a:t>15</a:t>
            </a:fld>
            <a:endParaRPr lang="en-US" dirty="0"/>
          </a:p>
        </p:txBody>
      </p:sp>
    </p:spTree>
    <p:extLst>
      <p:ext uri="{BB962C8B-B14F-4D97-AF65-F5344CB8AC3E}">
        <p14:creationId xmlns:p14="http://schemas.microsoft.com/office/powerpoint/2010/main" val="18322574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9FAF87-89D1-2243-8531-0F7E6E47627C}"/>
              </a:ext>
            </a:extLst>
          </p:cNvPr>
          <p:cNvSpPr>
            <a:spLocks noGrp="1"/>
          </p:cNvSpPr>
          <p:nvPr>
            <p:ph type="title"/>
          </p:nvPr>
        </p:nvSpPr>
        <p:spPr/>
        <p:txBody>
          <a:bodyPr>
            <a:normAutofit fontScale="90000"/>
          </a:bodyPr>
          <a:lstStyle/>
          <a:p>
            <a:r>
              <a:rPr lang="en-US" dirty="0"/>
              <a:t>202l Leveling the Playing Field  - Illinois ROT </a:t>
            </a:r>
          </a:p>
        </p:txBody>
      </p:sp>
      <p:sp>
        <p:nvSpPr>
          <p:cNvPr id="3" name="Content Placeholder 2">
            <a:extLst>
              <a:ext uri="{FF2B5EF4-FFF2-40B4-BE49-F238E27FC236}">
                <a16:creationId xmlns:a16="http://schemas.microsoft.com/office/drawing/2014/main" id="{98F223D2-90B1-EA4A-A751-D8E145132AFA}"/>
              </a:ext>
            </a:extLst>
          </p:cNvPr>
          <p:cNvSpPr>
            <a:spLocks noGrp="1"/>
          </p:cNvSpPr>
          <p:nvPr>
            <p:ph idx="1"/>
          </p:nvPr>
        </p:nvSpPr>
        <p:spPr>
          <a:xfrm>
            <a:off x="900112" y="1769612"/>
            <a:ext cx="7345363" cy="3931920"/>
          </a:xfrm>
        </p:spPr>
        <p:txBody>
          <a:bodyPr>
            <a:normAutofit fontScale="70000" lnSpcReduction="20000"/>
          </a:bodyPr>
          <a:lstStyle/>
          <a:p>
            <a:r>
              <a:rPr lang="en-US" dirty="0"/>
              <a:t>P.A. 101-0031 and 101-0604 implemented a series of structural changes to the Illinois sales tax law that are intended to “level the playing field” between Illinois-based retailers and remote retailers by imposing State and local retailers’ occupation taxes in Illinois retailers, remote retailers and marketplace facilitators alike.    </a:t>
            </a:r>
          </a:p>
          <a:p>
            <a:r>
              <a:rPr lang="en-US" dirty="0"/>
              <a:t>Starting 1/1/2021 Marketplace Facilitators will collect IL ROT at the purchaser’s location on both Illinois based and Out-Of-State Marketplace Sellers’ IL marketplace sales and remit ROT collected to IDOR  New provisions were also enacted concerning ROT requirements for sales made by the marketplace facilitator itself and for affiliates of marketplace facilitators who are not considered marketplace sellers when they make sales on an affiliated marketplace.</a:t>
            </a:r>
          </a:p>
          <a:p>
            <a:r>
              <a:rPr lang="en-US" dirty="0"/>
              <a:t>Starting 1/1/2021 Remote Retailers may be required to collect and remit ROT and may contract with certified service providers (“CSP”) to perform their tax remittance functions.  Remote Retailers’ may also use certified automated systems to calculate and remit their own taxes.</a:t>
            </a:r>
          </a:p>
        </p:txBody>
      </p:sp>
      <p:sp>
        <p:nvSpPr>
          <p:cNvPr id="4" name="Slide Number Placeholder 3">
            <a:extLst>
              <a:ext uri="{FF2B5EF4-FFF2-40B4-BE49-F238E27FC236}">
                <a16:creationId xmlns:a16="http://schemas.microsoft.com/office/drawing/2014/main" id="{741F72A0-85EF-164F-9E7F-DB424711503A}"/>
              </a:ext>
            </a:extLst>
          </p:cNvPr>
          <p:cNvSpPr>
            <a:spLocks noGrp="1"/>
          </p:cNvSpPr>
          <p:nvPr>
            <p:ph type="sldNum" sz="quarter" idx="12"/>
          </p:nvPr>
        </p:nvSpPr>
        <p:spPr/>
        <p:txBody>
          <a:bodyPr/>
          <a:lstStyle/>
          <a:p>
            <a:fld id="{7F5CE407-6216-4202-80E4-A30DC2F709B2}" type="slidenum">
              <a:rPr lang="en-US" smtClean="0"/>
              <a:t>16</a:t>
            </a:fld>
            <a:endParaRPr lang="en-US" dirty="0"/>
          </a:p>
        </p:txBody>
      </p:sp>
    </p:spTree>
    <p:extLst>
      <p:ext uri="{BB962C8B-B14F-4D97-AF65-F5344CB8AC3E}">
        <p14:creationId xmlns:p14="http://schemas.microsoft.com/office/powerpoint/2010/main" val="18710709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9FAF87-89D1-2243-8531-0F7E6E47627C}"/>
              </a:ext>
            </a:extLst>
          </p:cNvPr>
          <p:cNvSpPr>
            <a:spLocks noGrp="1"/>
          </p:cNvSpPr>
          <p:nvPr>
            <p:ph type="title"/>
          </p:nvPr>
        </p:nvSpPr>
        <p:spPr/>
        <p:txBody>
          <a:bodyPr>
            <a:normAutofit fontScale="90000"/>
          </a:bodyPr>
          <a:lstStyle/>
          <a:p>
            <a:r>
              <a:rPr lang="en-US" dirty="0"/>
              <a:t>202l Leveling the Playing Field  - Illinois ROT </a:t>
            </a:r>
          </a:p>
        </p:txBody>
      </p:sp>
      <p:sp>
        <p:nvSpPr>
          <p:cNvPr id="3" name="Content Placeholder 2">
            <a:extLst>
              <a:ext uri="{FF2B5EF4-FFF2-40B4-BE49-F238E27FC236}">
                <a16:creationId xmlns:a16="http://schemas.microsoft.com/office/drawing/2014/main" id="{98F223D2-90B1-EA4A-A751-D8E145132AFA}"/>
              </a:ext>
            </a:extLst>
          </p:cNvPr>
          <p:cNvSpPr>
            <a:spLocks noGrp="1"/>
          </p:cNvSpPr>
          <p:nvPr>
            <p:ph idx="1"/>
          </p:nvPr>
        </p:nvSpPr>
        <p:spPr>
          <a:xfrm>
            <a:off x="900112" y="1577011"/>
            <a:ext cx="7345363" cy="3931920"/>
          </a:xfrm>
        </p:spPr>
        <p:txBody>
          <a:bodyPr>
            <a:normAutofit fontScale="40000" lnSpcReduction="20000"/>
          </a:bodyPr>
          <a:lstStyle/>
          <a:p>
            <a:pPr marL="0" indent="0">
              <a:buNone/>
            </a:pPr>
            <a:r>
              <a:rPr lang="en-US" sz="4300" dirty="0"/>
              <a:t>Different types of retailers on and after January 1, 2021. Public Acts 101-0031 and 101-0604 added several new types of retailers with different tax liabilities to the State’s existing sales tax structure. As a result, retailers now include the following six types of retailers:</a:t>
            </a:r>
          </a:p>
          <a:p>
            <a:pPr marL="0" indent="0">
              <a:buNone/>
            </a:pPr>
            <a:r>
              <a:rPr lang="en-US" sz="4300" dirty="0"/>
              <a:t>1) Remote retailers incurring State and local retailers’ occupation tax using destination sourcing for sales made to Illinois purchasers;</a:t>
            </a:r>
          </a:p>
          <a:p>
            <a:pPr marL="0" indent="0">
              <a:buNone/>
            </a:pPr>
            <a:r>
              <a:rPr lang="en-US" sz="4300" dirty="0"/>
              <a:t>2) Marketplace facilitators incurring State and local retailers’ occupation tax using destination sourcing for sales made over the marketplace on behalf of marketplace sellers to Illinois purchasers; </a:t>
            </a:r>
            <a:br>
              <a:rPr lang="en-US" sz="4300" dirty="0"/>
            </a:br>
            <a:endParaRPr lang="en-US" sz="4300" dirty="0"/>
          </a:p>
          <a:p>
            <a:pPr marL="0" indent="0">
              <a:buNone/>
            </a:pPr>
            <a:r>
              <a:rPr lang="en-US" sz="4300" dirty="0"/>
              <a:t>3) Marketplace facilitators incurring State and local retailers’ occupation tax using origin sourcing for their own sales that are fulfilled from inventory located in Illinois and incurring State and local retailers’ occupation tax using destination sourcing for all other sales of its own; …</a:t>
            </a:r>
          </a:p>
        </p:txBody>
      </p:sp>
      <p:sp>
        <p:nvSpPr>
          <p:cNvPr id="4" name="Slide Number Placeholder 3">
            <a:extLst>
              <a:ext uri="{FF2B5EF4-FFF2-40B4-BE49-F238E27FC236}">
                <a16:creationId xmlns:a16="http://schemas.microsoft.com/office/drawing/2014/main" id="{741F72A0-85EF-164F-9E7F-DB424711503A}"/>
              </a:ext>
            </a:extLst>
          </p:cNvPr>
          <p:cNvSpPr>
            <a:spLocks noGrp="1"/>
          </p:cNvSpPr>
          <p:nvPr>
            <p:ph type="sldNum" sz="quarter" idx="12"/>
          </p:nvPr>
        </p:nvSpPr>
        <p:spPr/>
        <p:txBody>
          <a:bodyPr/>
          <a:lstStyle/>
          <a:p>
            <a:fld id="{7F5CE407-6216-4202-80E4-A30DC2F709B2}" type="slidenum">
              <a:rPr lang="en-US" smtClean="0"/>
              <a:t>17</a:t>
            </a:fld>
            <a:endParaRPr lang="en-US" dirty="0"/>
          </a:p>
        </p:txBody>
      </p:sp>
    </p:spTree>
    <p:extLst>
      <p:ext uri="{BB962C8B-B14F-4D97-AF65-F5344CB8AC3E}">
        <p14:creationId xmlns:p14="http://schemas.microsoft.com/office/powerpoint/2010/main" val="11328817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9FAF87-89D1-2243-8531-0F7E6E47627C}"/>
              </a:ext>
            </a:extLst>
          </p:cNvPr>
          <p:cNvSpPr>
            <a:spLocks noGrp="1"/>
          </p:cNvSpPr>
          <p:nvPr>
            <p:ph type="title"/>
          </p:nvPr>
        </p:nvSpPr>
        <p:spPr/>
        <p:txBody>
          <a:bodyPr>
            <a:normAutofit fontScale="90000"/>
          </a:bodyPr>
          <a:lstStyle/>
          <a:p>
            <a:r>
              <a:rPr lang="en-US" dirty="0"/>
              <a:t>202l Leveling the Playing Field  - Illinois ROT </a:t>
            </a:r>
          </a:p>
        </p:txBody>
      </p:sp>
      <p:sp>
        <p:nvSpPr>
          <p:cNvPr id="3" name="Content Placeholder 2">
            <a:extLst>
              <a:ext uri="{FF2B5EF4-FFF2-40B4-BE49-F238E27FC236}">
                <a16:creationId xmlns:a16="http://schemas.microsoft.com/office/drawing/2014/main" id="{98F223D2-90B1-EA4A-A751-D8E145132AFA}"/>
              </a:ext>
            </a:extLst>
          </p:cNvPr>
          <p:cNvSpPr>
            <a:spLocks noGrp="1"/>
          </p:cNvSpPr>
          <p:nvPr>
            <p:ph idx="1"/>
          </p:nvPr>
        </p:nvSpPr>
        <p:spPr>
          <a:xfrm>
            <a:off x="900112" y="1577011"/>
            <a:ext cx="7345363" cy="3931920"/>
          </a:xfrm>
        </p:spPr>
        <p:txBody>
          <a:bodyPr>
            <a:noAutofit/>
          </a:bodyPr>
          <a:lstStyle/>
          <a:p>
            <a:pPr marL="0" indent="0">
              <a:buNone/>
            </a:pPr>
            <a:r>
              <a:rPr lang="en-US" sz="1700" dirty="0"/>
              <a:t>4) Out-of-State retailers with a physical presence in Illinois incurring a Use Tax collection obligation for sales made outside Illinois and shipped or delivered to Illinois purchasers; such retailers also incur State and local retailers’ occupation taxes using origin sourcing for any sales made in Illinois; </a:t>
            </a:r>
          </a:p>
          <a:p>
            <a:pPr marL="0" indent="0">
              <a:buNone/>
            </a:pPr>
            <a:r>
              <a:rPr lang="en-US" sz="1700" dirty="0"/>
              <a:t>5) Illinois retailers, including brick and mortar retailers, incurring no State or local retailers’ occupation taxes for sales made over a marketplace (the marketplace facilitator will now incur State and local retailers’ occupation tax liability based on destination sourcing for these sales); and </a:t>
            </a:r>
          </a:p>
          <a:p>
            <a:pPr marL="0" indent="0">
              <a:buNone/>
            </a:pPr>
            <a:r>
              <a:rPr lang="en-US" sz="1700" dirty="0"/>
              <a:t>6) Illinois retailers, including brick and mortar retailers, incurring State and local retailers’ occupation taxes based on origin sourcing for sales made in Illinois. </a:t>
            </a:r>
          </a:p>
        </p:txBody>
      </p:sp>
      <p:sp>
        <p:nvSpPr>
          <p:cNvPr id="4" name="Slide Number Placeholder 3">
            <a:extLst>
              <a:ext uri="{FF2B5EF4-FFF2-40B4-BE49-F238E27FC236}">
                <a16:creationId xmlns:a16="http://schemas.microsoft.com/office/drawing/2014/main" id="{741F72A0-85EF-164F-9E7F-DB424711503A}"/>
              </a:ext>
            </a:extLst>
          </p:cNvPr>
          <p:cNvSpPr>
            <a:spLocks noGrp="1"/>
          </p:cNvSpPr>
          <p:nvPr>
            <p:ph type="sldNum" sz="quarter" idx="12"/>
          </p:nvPr>
        </p:nvSpPr>
        <p:spPr/>
        <p:txBody>
          <a:bodyPr/>
          <a:lstStyle/>
          <a:p>
            <a:fld id="{7F5CE407-6216-4202-80E4-A30DC2F709B2}" type="slidenum">
              <a:rPr lang="en-US" smtClean="0"/>
              <a:t>18</a:t>
            </a:fld>
            <a:endParaRPr lang="en-US" dirty="0"/>
          </a:p>
        </p:txBody>
      </p:sp>
    </p:spTree>
    <p:extLst>
      <p:ext uri="{BB962C8B-B14F-4D97-AF65-F5344CB8AC3E}">
        <p14:creationId xmlns:p14="http://schemas.microsoft.com/office/powerpoint/2010/main" val="29079883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F7C31C-6AA5-5048-A9DE-793213320536}"/>
              </a:ext>
            </a:extLst>
          </p:cNvPr>
          <p:cNvSpPr>
            <a:spLocks noGrp="1"/>
          </p:cNvSpPr>
          <p:nvPr>
            <p:ph type="title"/>
          </p:nvPr>
        </p:nvSpPr>
        <p:spPr/>
        <p:txBody>
          <a:bodyPr/>
          <a:lstStyle/>
          <a:p>
            <a:r>
              <a:rPr lang="en-US" dirty="0"/>
              <a:t>Potential Challenges</a:t>
            </a:r>
          </a:p>
        </p:txBody>
      </p:sp>
      <p:sp>
        <p:nvSpPr>
          <p:cNvPr id="3" name="Content Placeholder 2">
            <a:extLst>
              <a:ext uri="{FF2B5EF4-FFF2-40B4-BE49-F238E27FC236}">
                <a16:creationId xmlns:a16="http://schemas.microsoft.com/office/drawing/2014/main" id="{BA258BE7-E2D2-694E-9D3A-1B601358536B}"/>
              </a:ext>
            </a:extLst>
          </p:cNvPr>
          <p:cNvSpPr>
            <a:spLocks noGrp="1"/>
          </p:cNvSpPr>
          <p:nvPr>
            <p:ph idx="1"/>
          </p:nvPr>
        </p:nvSpPr>
        <p:spPr>
          <a:xfrm>
            <a:off x="900112" y="1749289"/>
            <a:ext cx="7345363" cy="3931920"/>
          </a:xfrm>
        </p:spPr>
        <p:txBody>
          <a:bodyPr>
            <a:normAutofit lnSpcReduction="10000"/>
          </a:bodyPr>
          <a:lstStyle/>
          <a:p>
            <a:r>
              <a:rPr lang="en-US" dirty="0"/>
              <a:t>Commerce Clause  - Can a fact based ROT sourcing  determination treat taxpayers differently?</a:t>
            </a:r>
          </a:p>
          <a:p>
            <a:r>
              <a:rPr lang="en-US" dirty="0"/>
              <a:t>Wayfair – Is the IL ROT too complicated?  Do the 2021 changes make it more or less  complicated?</a:t>
            </a:r>
          </a:p>
          <a:p>
            <a:r>
              <a:rPr lang="en-US" dirty="0"/>
              <a:t>What impact does the US Supreme Court’s Associated Industries of Missouri v. Lohman, 511 U.S. 641 (1994), Opinion concerning a Missouri Use Tax rate which exceeded the Missouri sales tax rate have on the imposition of the Illinois ROT on remote retailers? </a:t>
            </a:r>
          </a:p>
          <a:p>
            <a:endParaRPr lang="en-US" dirty="0"/>
          </a:p>
        </p:txBody>
      </p:sp>
      <p:sp>
        <p:nvSpPr>
          <p:cNvPr id="4" name="Slide Number Placeholder 3">
            <a:extLst>
              <a:ext uri="{FF2B5EF4-FFF2-40B4-BE49-F238E27FC236}">
                <a16:creationId xmlns:a16="http://schemas.microsoft.com/office/drawing/2014/main" id="{2BBDC2C1-1EE6-8B40-99BA-EB1141847DFA}"/>
              </a:ext>
            </a:extLst>
          </p:cNvPr>
          <p:cNvSpPr>
            <a:spLocks noGrp="1"/>
          </p:cNvSpPr>
          <p:nvPr>
            <p:ph type="sldNum" sz="quarter" idx="12"/>
          </p:nvPr>
        </p:nvSpPr>
        <p:spPr/>
        <p:txBody>
          <a:bodyPr/>
          <a:lstStyle/>
          <a:p>
            <a:fld id="{7F5CE407-6216-4202-80E4-A30DC2F709B2}" type="slidenum">
              <a:rPr lang="en-US" smtClean="0"/>
              <a:t>19</a:t>
            </a:fld>
            <a:endParaRPr lang="en-US" dirty="0"/>
          </a:p>
        </p:txBody>
      </p:sp>
    </p:spTree>
    <p:extLst>
      <p:ext uri="{BB962C8B-B14F-4D97-AF65-F5344CB8AC3E}">
        <p14:creationId xmlns:p14="http://schemas.microsoft.com/office/powerpoint/2010/main" val="20568746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2FEF38-9670-DD44-846B-D049E8DF4004}"/>
              </a:ext>
            </a:extLst>
          </p:cNvPr>
          <p:cNvSpPr>
            <a:spLocks noGrp="1"/>
          </p:cNvSpPr>
          <p:nvPr>
            <p:ph type="title"/>
          </p:nvPr>
        </p:nvSpPr>
        <p:spPr/>
        <p:txBody>
          <a:bodyPr>
            <a:normAutofit/>
          </a:bodyPr>
          <a:lstStyle/>
          <a:p>
            <a:r>
              <a:rPr lang="en-US" dirty="0"/>
              <a:t>Illinois Sales Tax Overview</a:t>
            </a:r>
          </a:p>
        </p:txBody>
      </p:sp>
      <p:sp>
        <p:nvSpPr>
          <p:cNvPr id="3" name="Content Placeholder 2">
            <a:extLst>
              <a:ext uri="{FF2B5EF4-FFF2-40B4-BE49-F238E27FC236}">
                <a16:creationId xmlns:a16="http://schemas.microsoft.com/office/drawing/2014/main" id="{F3516F3E-59D6-2242-9869-26E8A9A77797}"/>
              </a:ext>
            </a:extLst>
          </p:cNvPr>
          <p:cNvSpPr>
            <a:spLocks noGrp="1"/>
          </p:cNvSpPr>
          <p:nvPr>
            <p:ph idx="1"/>
          </p:nvPr>
        </p:nvSpPr>
        <p:spPr>
          <a:xfrm>
            <a:off x="900112" y="1861851"/>
            <a:ext cx="7345363" cy="3931920"/>
          </a:xfrm>
        </p:spPr>
        <p:txBody>
          <a:bodyPr>
            <a:normAutofit fontScale="85000" lnSpcReduction="20000"/>
          </a:bodyPr>
          <a:lstStyle/>
          <a:p>
            <a:r>
              <a:rPr lang="en-US" dirty="0"/>
              <a:t>Illinois ROT, USE, SOT, … (1930s)</a:t>
            </a:r>
          </a:p>
          <a:p>
            <a:r>
              <a:rPr lang="en-US" dirty="0"/>
              <a:t>Hartney IL Sup Crt (2013)/Jurisdictional Regs 270.115</a:t>
            </a:r>
          </a:p>
          <a:p>
            <a:r>
              <a:rPr lang="en-US" dirty="0"/>
              <a:t>WayFair US Supreme Court (2018)</a:t>
            </a:r>
          </a:p>
          <a:p>
            <a:r>
              <a:rPr lang="en-US" dirty="0"/>
              <a:t>IL Wayfair Nexus Law 10/1/2018; Nexus Regs 150.803</a:t>
            </a:r>
          </a:p>
          <a:p>
            <a:r>
              <a:rPr lang="en-US" dirty="0"/>
              <a:t>Marketplace Facilitators  - Use Tax (1/1/2020); Regs 150.804 </a:t>
            </a:r>
          </a:p>
          <a:p>
            <a:r>
              <a:rPr lang="en-US" dirty="0"/>
              <a:t>Leveling the Playing Field  - ROT (1/1/2021)</a:t>
            </a:r>
          </a:p>
          <a:p>
            <a:r>
              <a:rPr lang="en-US" dirty="0"/>
              <a:t>Proposed Leveling the Playing Field Regs 131.101 (9/11/20)</a:t>
            </a:r>
          </a:p>
          <a:p>
            <a:pPr marL="0" indent="0">
              <a:buNone/>
            </a:pPr>
            <a:r>
              <a:rPr lang="en-US" dirty="0"/>
              <a:t>  </a:t>
            </a:r>
          </a:p>
        </p:txBody>
      </p:sp>
      <p:sp>
        <p:nvSpPr>
          <p:cNvPr id="4" name="Slide Number Placeholder 3">
            <a:extLst>
              <a:ext uri="{FF2B5EF4-FFF2-40B4-BE49-F238E27FC236}">
                <a16:creationId xmlns:a16="http://schemas.microsoft.com/office/drawing/2014/main" id="{4EF4C670-5610-EE44-8F3E-5A550D0D5806}"/>
              </a:ext>
            </a:extLst>
          </p:cNvPr>
          <p:cNvSpPr>
            <a:spLocks noGrp="1"/>
          </p:cNvSpPr>
          <p:nvPr>
            <p:ph type="sldNum" sz="quarter" idx="12"/>
          </p:nvPr>
        </p:nvSpPr>
        <p:spPr/>
        <p:txBody>
          <a:bodyPr/>
          <a:lstStyle/>
          <a:p>
            <a:fld id="{7F5CE407-6216-4202-80E4-A30DC2F709B2}" type="slidenum">
              <a:rPr lang="en-US" smtClean="0"/>
              <a:t>2</a:t>
            </a:fld>
            <a:endParaRPr lang="en-US" dirty="0"/>
          </a:p>
        </p:txBody>
      </p:sp>
    </p:spTree>
    <p:extLst>
      <p:ext uri="{BB962C8B-B14F-4D97-AF65-F5344CB8AC3E}">
        <p14:creationId xmlns:p14="http://schemas.microsoft.com/office/powerpoint/2010/main" val="6148978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9EDD5D-D807-6049-B51E-4D83EE623E16}"/>
              </a:ext>
            </a:extLst>
          </p:cNvPr>
          <p:cNvSpPr>
            <a:spLocks noGrp="1"/>
          </p:cNvSpPr>
          <p:nvPr>
            <p:ph type="title"/>
          </p:nvPr>
        </p:nvSpPr>
        <p:spPr/>
        <p:txBody>
          <a:bodyPr>
            <a:normAutofit/>
          </a:bodyPr>
          <a:lstStyle/>
          <a:p>
            <a:r>
              <a:rPr lang="en-US" dirty="0"/>
              <a:t>What's Next In Illinois - ?</a:t>
            </a:r>
          </a:p>
        </p:txBody>
      </p:sp>
      <p:sp>
        <p:nvSpPr>
          <p:cNvPr id="3" name="Content Placeholder 2">
            <a:extLst>
              <a:ext uri="{FF2B5EF4-FFF2-40B4-BE49-F238E27FC236}">
                <a16:creationId xmlns:a16="http://schemas.microsoft.com/office/drawing/2014/main" id="{67E28B56-E35F-654F-B30E-D3F7A3084DD7}"/>
              </a:ext>
            </a:extLst>
          </p:cNvPr>
          <p:cNvSpPr>
            <a:spLocks noGrp="1"/>
          </p:cNvSpPr>
          <p:nvPr>
            <p:ph idx="1"/>
          </p:nvPr>
        </p:nvSpPr>
        <p:spPr/>
        <p:txBody>
          <a:bodyPr/>
          <a:lstStyle/>
          <a:p>
            <a:r>
              <a:rPr lang="en-US" dirty="0"/>
              <a:t>Comments Filed With IDOR -  9/11/20 Proposed 2021 Leveling the Playing Field Regulations (Within 45 days)?</a:t>
            </a:r>
          </a:p>
          <a:p>
            <a:r>
              <a:rPr lang="en-US" dirty="0"/>
              <a:t>Changes to Law During Fall Veto Session?</a:t>
            </a:r>
          </a:p>
          <a:p>
            <a:r>
              <a:rPr lang="en-US" dirty="0"/>
              <a:t>Legal Challenges? When?</a:t>
            </a:r>
          </a:p>
          <a:p>
            <a:r>
              <a:rPr lang="en-US" dirty="0"/>
              <a:t>Changes to Law During 2021 Legislative Session?</a:t>
            </a:r>
          </a:p>
          <a:p>
            <a:r>
              <a:rPr lang="en-US" dirty="0"/>
              <a:t>Other?</a:t>
            </a:r>
          </a:p>
          <a:p>
            <a:endParaRPr lang="en-US" dirty="0"/>
          </a:p>
        </p:txBody>
      </p:sp>
      <p:sp>
        <p:nvSpPr>
          <p:cNvPr id="4" name="Slide Number Placeholder 3">
            <a:extLst>
              <a:ext uri="{FF2B5EF4-FFF2-40B4-BE49-F238E27FC236}">
                <a16:creationId xmlns:a16="http://schemas.microsoft.com/office/drawing/2014/main" id="{DD8FE2A3-C677-3649-AEC2-0E4DEF3049B5}"/>
              </a:ext>
            </a:extLst>
          </p:cNvPr>
          <p:cNvSpPr>
            <a:spLocks noGrp="1"/>
          </p:cNvSpPr>
          <p:nvPr>
            <p:ph type="sldNum" sz="quarter" idx="12"/>
          </p:nvPr>
        </p:nvSpPr>
        <p:spPr/>
        <p:txBody>
          <a:bodyPr/>
          <a:lstStyle/>
          <a:p>
            <a:fld id="{7F5CE407-6216-4202-80E4-A30DC2F709B2}" type="slidenum">
              <a:rPr lang="en-US" smtClean="0"/>
              <a:t>20</a:t>
            </a:fld>
            <a:endParaRPr lang="en-US" dirty="0"/>
          </a:p>
        </p:txBody>
      </p:sp>
    </p:spTree>
    <p:extLst>
      <p:ext uri="{BB962C8B-B14F-4D97-AF65-F5344CB8AC3E}">
        <p14:creationId xmlns:p14="http://schemas.microsoft.com/office/powerpoint/2010/main" val="21092282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Title 1"/>
          <p:cNvSpPr>
            <a:spLocks noGrp="1"/>
          </p:cNvSpPr>
          <p:nvPr>
            <p:ph type="ctrTitle"/>
          </p:nvPr>
        </p:nvSpPr>
        <p:spPr>
          <a:xfrm>
            <a:off x="573823" y="481403"/>
            <a:ext cx="5257800" cy="1470025"/>
          </a:xfrm>
        </p:spPr>
        <p:txBody>
          <a:bodyPr/>
          <a:lstStyle/>
          <a:p>
            <a:br>
              <a:rPr lang="en-US" sz="3700" b="1" dirty="0">
                <a:solidFill>
                  <a:srgbClr val="303E66"/>
                </a:solidFill>
              </a:rPr>
            </a:br>
            <a:br>
              <a:rPr lang="en-US" sz="4000" dirty="0"/>
            </a:br>
            <a:endParaRPr lang="en-US" sz="3700" b="1" dirty="0">
              <a:solidFill>
                <a:srgbClr val="303E66"/>
              </a:solidFill>
            </a:endParaRPr>
          </a:p>
        </p:txBody>
      </p:sp>
      <p:sp>
        <p:nvSpPr>
          <p:cNvPr id="6" name="Rectangle 5"/>
          <p:cNvSpPr/>
          <p:nvPr/>
        </p:nvSpPr>
        <p:spPr>
          <a:xfrm>
            <a:off x="0" y="0"/>
            <a:ext cx="9144000" cy="304800"/>
          </a:xfrm>
          <a:prstGeom prst="rect">
            <a:avLst/>
          </a:prstGeom>
          <a:solidFill>
            <a:schemeClr val="accent2">
              <a:lumMod val="75000"/>
            </a:schemeClr>
          </a:solidFill>
          <a:ln w="25400" cap="flat" algn="ctr">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Rectangle 6"/>
          <p:cNvSpPr/>
          <p:nvPr/>
        </p:nvSpPr>
        <p:spPr>
          <a:xfrm>
            <a:off x="0" y="6553200"/>
            <a:ext cx="9144000" cy="304800"/>
          </a:xfrm>
          <a:prstGeom prst="rect">
            <a:avLst/>
          </a:prstGeom>
          <a:solidFill>
            <a:schemeClr val="accent2">
              <a:lumMod val="75000"/>
            </a:schemeClr>
          </a:solidFill>
          <a:ln w="25400" cap="flat" algn="ctr">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extBox 1"/>
          <p:cNvSpPr txBox="1"/>
          <p:nvPr/>
        </p:nvSpPr>
        <p:spPr>
          <a:xfrm>
            <a:off x="752528" y="3069414"/>
            <a:ext cx="3568244" cy="2308324"/>
          </a:xfrm>
          <a:prstGeom prst="rect">
            <a:avLst/>
          </a:prstGeom>
          <a:noFill/>
        </p:spPr>
        <p:txBody>
          <a:bodyPr wrap="square" rtlCol="0">
            <a:spAutoFit/>
          </a:bodyPr>
          <a:lstStyle/>
          <a:p>
            <a:r>
              <a:rPr lang="en-US" dirty="0"/>
              <a:t>David J. Kupiec, JD, CPA</a:t>
            </a:r>
          </a:p>
          <a:p>
            <a:r>
              <a:rPr lang="en-US" dirty="0"/>
              <a:t>Kupiec &amp; Martin</a:t>
            </a:r>
          </a:p>
          <a:p>
            <a:r>
              <a:rPr lang="en-US" dirty="0"/>
              <a:t>600 W. Van Buren #202</a:t>
            </a:r>
          </a:p>
          <a:p>
            <a:r>
              <a:rPr lang="en-US" dirty="0"/>
              <a:t>Chicago, IL  60607</a:t>
            </a:r>
          </a:p>
          <a:p>
            <a:r>
              <a:rPr lang="en-US" dirty="0"/>
              <a:t>(312) 632-1022</a:t>
            </a:r>
          </a:p>
          <a:p>
            <a:r>
              <a:rPr lang="en-US" dirty="0">
                <a:hlinkClick r:id="rId2"/>
              </a:rPr>
              <a:t>dkupiec@kupiecandmartin.com</a:t>
            </a:r>
            <a:endParaRPr lang="en-US" dirty="0"/>
          </a:p>
          <a:p>
            <a:r>
              <a:rPr lang="en-US" dirty="0">
                <a:hlinkClick r:id="rId3"/>
              </a:rPr>
              <a:t>www.kupiecandmartin.com</a:t>
            </a:r>
            <a:endParaRPr lang="en-US"/>
          </a:p>
          <a:p>
            <a:endParaRPr lang="en-US" dirty="0"/>
          </a:p>
        </p:txBody>
      </p:sp>
      <p:pic>
        <p:nvPicPr>
          <p:cNvPr id="9"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8855" y="600472"/>
            <a:ext cx="4657461" cy="9944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 name="TextBox 4">
            <a:extLst>
              <a:ext uri="{FF2B5EF4-FFF2-40B4-BE49-F238E27FC236}">
                <a16:creationId xmlns:a16="http://schemas.microsoft.com/office/drawing/2014/main" id="{B60F0295-EE1D-6F4C-B5A4-4228882C7E63}"/>
              </a:ext>
            </a:extLst>
          </p:cNvPr>
          <p:cNvSpPr txBox="1"/>
          <p:nvPr/>
        </p:nvSpPr>
        <p:spPr>
          <a:xfrm>
            <a:off x="949124" y="1967684"/>
            <a:ext cx="1672253" cy="369332"/>
          </a:xfrm>
          <a:prstGeom prst="rect">
            <a:avLst/>
          </a:prstGeom>
          <a:noFill/>
        </p:spPr>
        <p:txBody>
          <a:bodyPr wrap="none" rtlCol="0">
            <a:spAutoFit/>
          </a:bodyPr>
          <a:lstStyle/>
          <a:p>
            <a:r>
              <a:rPr lang="en-US" dirty="0"/>
              <a:t>QUESTIONS?</a:t>
            </a:r>
          </a:p>
        </p:txBody>
      </p:sp>
    </p:spTree>
    <p:extLst>
      <p:ext uri="{BB962C8B-B14F-4D97-AF65-F5344CB8AC3E}">
        <p14:creationId xmlns:p14="http://schemas.microsoft.com/office/powerpoint/2010/main" val="25218997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3E2C4-F893-F74B-BA92-CF9541F2A025}"/>
              </a:ext>
            </a:extLst>
          </p:cNvPr>
          <p:cNvSpPr>
            <a:spLocks noGrp="1"/>
          </p:cNvSpPr>
          <p:nvPr>
            <p:ph type="title"/>
          </p:nvPr>
        </p:nvSpPr>
        <p:spPr/>
        <p:txBody>
          <a:bodyPr/>
          <a:lstStyle/>
          <a:p>
            <a:r>
              <a:rPr lang="en-US" dirty="0"/>
              <a:t>Hartney Fuel Oil v. Hamer</a:t>
            </a:r>
          </a:p>
        </p:txBody>
      </p:sp>
      <p:sp>
        <p:nvSpPr>
          <p:cNvPr id="3" name="Content Placeholder 2">
            <a:extLst>
              <a:ext uri="{FF2B5EF4-FFF2-40B4-BE49-F238E27FC236}">
                <a16:creationId xmlns:a16="http://schemas.microsoft.com/office/drawing/2014/main" id="{F0020E6B-8609-EF47-A542-B737716FB86E}"/>
              </a:ext>
            </a:extLst>
          </p:cNvPr>
          <p:cNvSpPr>
            <a:spLocks noGrp="1"/>
          </p:cNvSpPr>
          <p:nvPr>
            <p:ph idx="1"/>
          </p:nvPr>
        </p:nvSpPr>
        <p:spPr>
          <a:xfrm>
            <a:off x="900112" y="1635889"/>
            <a:ext cx="7345363" cy="3931920"/>
          </a:xfrm>
        </p:spPr>
        <p:txBody>
          <a:bodyPr>
            <a:normAutofit fontScale="92500" lnSpcReduction="10000"/>
          </a:bodyPr>
          <a:lstStyle/>
          <a:p>
            <a:r>
              <a:rPr lang="en-US" altLang="en-US" dirty="0">
                <a:ea typeface="ＭＳ Ｐゴシック" panose="020B0600070205080204" pitchFamily="34" charset="-128"/>
              </a:rPr>
              <a:t>Opinion issued by Illinois Supreme Court on November 21, 2013 (2013 IL 115130)</a:t>
            </a:r>
          </a:p>
          <a:p>
            <a:r>
              <a:rPr lang="en-US" altLang="en-US" dirty="0">
                <a:ea typeface="ＭＳ Ｐゴシック" panose="020B0600070205080204" pitchFamily="34" charset="-128"/>
              </a:rPr>
              <a:t>Court invalidates existing regulations regarding sales acceptance as the regulations exceeded statute</a:t>
            </a:r>
          </a:p>
          <a:p>
            <a:r>
              <a:rPr lang="en-US" altLang="en-US" dirty="0">
                <a:ea typeface="ＭＳ Ｐゴシック" panose="020B0600070205080204" pitchFamily="34" charset="-128"/>
              </a:rPr>
              <a:t>Establishing where the taxable business of selling is being carried on requires a fact-specific inquiry into the composite activities that comprise the retailers’ business</a:t>
            </a:r>
          </a:p>
          <a:p>
            <a:r>
              <a:rPr lang="en-US" altLang="en-US" dirty="0">
                <a:ea typeface="ＭＳ Ｐゴシック" panose="020B0600070205080204" pitchFamily="34" charset="-128"/>
              </a:rPr>
              <a:t>Court determined taxpayers reliance on invalidated regulations appropriate based on Illinois Taxpayers</a:t>
            </a:r>
            <a:r>
              <a:rPr lang="ja-JP" altLang="en-US">
                <a:ea typeface="ＭＳ Ｐゴシック" panose="020B0600070205080204" pitchFamily="34" charset="-128"/>
              </a:rPr>
              <a:t>’</a:t>
            </a:r>
            <a:r>
              <a:rPr lang="en-US" altLang="ja-JP" dirty="0">
                <a:ea typeface="ＭＳ Ｐゴシック" panose="020B0600070205080204" pitchFamily="34" charset="-128"/>
              </a:rPr>
              <a:t>Bill of Rights</a:t>
            </a:r>
          </a:p>
          <a:p>
            <a:endParaRPr lang="en-US" dirty="0"/>
          </a:p>
        </p:txBody>
      </p:sp>
      <p:sp>
        <p:nvSpPr>
          <p:cNvPr id="4" name="Slide Number Placeholder 3">
            <a:extLst>
              <a:ext uri="{FF2B5EF4-FFF2-40B4-BE49-F238E27FC236}">
                <a16:creationId xmlns:a16="http://schemas.microsoft.com/office/drawing/2014/main" id="{DD509160-ED06-4741-8C6B-6FD2573F4291}"/>
              </a:ext>
            </a:extLst>
          </p:cNvPr>
          <p:cNvSpPr>
            <a:spLocks noGrp="1"/>
          </p:cNvSpPr>
          <p:nvPr>
            <p:ph type="sldNum" sz="quarter" idx="12"/>
          </p:nvPr>
        </p:nvSpPr>
        <p:spPr/>
        <p:txBody>
          <a:bodyPr/>
          <a:lstStyle/>
          <a:p>
            <a:fld id="{7F5CE407-6216-4202-80E4-A30DC2F709B2}" type="slidenum">
              <a:rPr lang="en-US" smtClean="0"/>
              <a:t>3</a:t>
            </a:fld>
            <a:endParaRPr lang="en-US" dirty="0"/>
          </a:p>
        </p:txBody>
      </p:sp>
    </p:spTree>
    <p:extLst>
      <p:ext uri="{BB962C8B-B14F-4D97-AF65-F5344CB8AC3E}">
        <p14:creationId xmlns:p14="http://schemas.microsoft.com/office/powerpoint/2010/main" val="30845243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333102-C609-6745-A4A6-FF2035E159CD}"/>
              </a:ext>
            </a:extLst>
          </p:cNvPr>
          <p:cNvSpPr>
            <a:spLocks noGrp="1"/>
          </p:cNvSpPr>
          <p:nvPr>
            <p:ph type="title"/>
          </p:nvPr>
        </p:nvSpPr>
        <p:spPr/>
        <p:txBody>
          <a:bodyPr>
            <a:normAutofit fontScale="90000"/>
          </a:bodyPr>
          <a:lstStyle/>
          <a:p>
            <a:r>
              <a:rPr lang="en-US" dirty="0"/>
              <a:t>Post Hartney IL Regs 270.115</a:t>
            </a:r>
          </a:p>
        </p:txBody>
      </p:sp>
      <p:sp>
        <p:nvSpPr>
          <p:cNvPr id="3" name="Content Placeholder 2">
            <a:extLst>
              <a:ext uri="{FF2B5EF4-FFF2-40B4-BE49-F238E27FC236}">
                <a16:creationId xmlns:a16="http://schemas.microsoft.com/office/drawing/2014/main" id="{9812E573-ADEF-4349-9DF0-2B802D535DBF}"/>
              </a:ext>
            </a:extLst>
          </p:cNvPr>
          <p:cNvSpPr>
            <a:spLocks noGrp="1"/>
          </p:cNvSpPr>
          <p:nvPr>
            <p:ph idx="1"/>
          </p:nvPr>
        </p:nvSpPr>
        <p:spPr/>
        <p:txBody>
          <a:bodyPr/>
          <a:lstStyle/>
          <a:p>
            <a:pPr>
              <a:lnSpc>
                <a:spcPct val="90000"/>
              </a:lnSpc>
              <a:spcBef>
                <a:spcPct val="20000"/>
              </a:spcBef>
              <a:buFontTx/>
              <a:buChar char="•"/>
            </a:pPr>
            <a:r>
              <a:rPr lang="en-US" altLang="en-US" sz="1700" dirty="0">
                <a:ea typeface="ＭＳ Ｐゴシック" panose="020B0600070205080204" pitchFamily="34" charset="-128"/>
              </a:rPr>
              <a:t>The</a:t>
            </a:r>
            <a:r>
              <a:rPr lang="en-US" altLang="en-US" sz="1800" dirty="0">
                <a:latin typeface="Garamond" panose="02020404030301010803" pitchFamily="18" charset="0"/>
                <a:ea typeface="ＭＳ Ｐゴシック" panose="020B0600070205080204" pitchFamily="34" charset="-128"/>
              </a:rPr>
              <a:t> </a:t>
            </a:r>
            <a:r>
              <a:rPr lang="en-US" altLang="en-US" sz="1700" dirty="0">
                <a:ea typeface="ＭＳ Ｐゴシック" panose="020B0600070205080204" pitchFamily="34" charset="-128"/>
              </a:rPr>
              <a:t>rules consist of a definitions section and four parts:</a:t>
            </a:r>
          </a:p>
          <a:p>
            <a:pPr lvl="1">
              <a:lnSpc>
                <a:spcPct val="90000"/>
              </a:lnSpc>
              <a:spcBef>
                <a:spcPct val="20000"/>
              </a:spcBef>
            </a:pPr>
            <a:r>
              <a:rPr lang="en-US" altLang="en-US" sz="1700" dirty="0">
                <a:ea typeface="ＭＳ Ｐゴシック" panose="020B0600070205080204" pitchFamily="34" charset="-128"/>
              </a:rPr>
              <a:t>(1) Discussion that a retailer's selling activities determine the taxing jurisdiction – because the tax is imposed on the business of selling and not specific sales, the jurisdiction in which the sale takes place is not necessarily the jurisdiction where the tax is owed</a:t>
            </a:r>
          </a:p>
          <a:p>
            <a:pPr lvl="1">
              <a:lnSpc>
                <a:spcPct val="90000"/>
              </a:lnSpc>
              <a:spcBef>
                <a:spcPct val="20000"/>
              </a:spcBef>
            </a:pPr>
            <a:r>
              <a:rPr lang="en-US" altLang="en-US" sz="1700" dirty="0">
                <a:ea typeface="ＭＳ Ｐゴシック" panose="020B0600070205080204" pitchFamily="34" charset="-128"/>
              </a:rPr>
              <a:t>(2) The rules establish five primary factors to determine the location where the company engages in selling activity.  The rules provide that a retailer engaging in three of the five primary factors at a location must source the sales to that location</a:t>
            </a:r>
          </a:p>
          <a:p>
            <a:pPr lvl="1">
              <a:lnSpc>
                <a:spcPct val="90000"/>
              </a:lnSpc>
              <a:spcBef>
                <a:spcPct val="20000"/>
              </a:spcBef>
            </a:pPr>
            <a:r>
              <a:rPr lang="en-US" altLang="en-US" sz="1700" dirty="0">
                <a:ea typeface="ＭＳ Ｐゴシック" panose="020B0600070205080204" pitchFamily="34" charset="-128"/>
              </a:rPr>
              <a:t>(3) Application of the primary selling activities to common selling operations – over-the-counter sales, vending machine sales, sales from vehicles carrying uncommitted stock of goods</a:t>
            </a:r>
          </a:p>
          <a:p>
            <a:pPr lvl="1">
              <a:lnSpc>
                <a:spcPct val="90000"/>
              </a:lnSpc>
              <a:spcBef>
                <a:spcPct val="20000"/>
              </a:spcBef>
            </a:pPr>
            <a:r>
              <a:rPr lang="en-US" altLang="en-US" sz="1700" dirty="0">
                <a:ea typeface="ＭＳ Ｐゴシック" panose="020B0600070205080204" pitchFamily="34" charset="-128"/>
              </a:rPr>
              <a:t>(4) The rules establish six secondary selling activities to be used if a company does not have three of the five primary factors in any one location</a:t>
            </a:r>
          </a:p>
          <a:p>
            <a:endParaRPr lang="en-US" dirty="0"/>
          </a:p>
        </p:txBody>
      </p:sp>
      <p:sp>
        <p:nvSpPr>
          <p:cNvPr id="4" name="Slide Number Placeholder 3">
            <a:extLst>
              <a:ext uri="{FF2B5EF4-FFF2-40B4-BE49-F238E27FC236}">
                <a16:creationId xmlns:a16="http://schemas.microsoft.com/office/drawing/2014/main" id="{59A2DA26-E46A-2341-9196-9BCA50AFEEDE}"/>
              </a:ext>
            </a:extLst>
          </p:cNvPr>
          <p:cNvSpPr>
            <a:spLocks noGrp="1"/>
          </p:cNvSpPr>
          <p:nvPr>
            <p:ph type="sldNum" sz="quarter" idx="12"/>
          </p:nvPr>
        </p:nvSpPr>
        <p:spPr/>
        <p:txBody>
          <a:bodyPr/>
          <a:lstStyle/>
          <a:p>
            <a:fld id="{7F5CE407-6216-4202-80E4-A30DC2F709B2}" type="slidenum">
              <a:rPr lang="en-US" smtClean="0"/>
              <a:t>4</a:t>
            </a:fld>
            <a:endParaRPr lang="en-US" dirty="0"/>
          </a:p>
        </p:txBody>
      </p:sp>
    </p:spTree>
    <p:extLst>
      <p:ext uri="{BB962C8B-B14F-4D97-AF65-F5344CB8AC3E}">
        <p14:creationId xmlns:p14="http://schemas.microsoft.com/office/powerpoint/2010/main" val="7312233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6C8D-9538-2749-A91E-38F5D9A6FAF6}"/>
              </a:ext>
            </a:extLst>
          </p:cNvPr>
          <p:cNvSpPr>
            <a:spLocks noGrp="1"/>
          </p:cNvSpPr>
          <p:nvPr>
            <p:ph type="title"/>
          </p:nvPr>
        </p:nvSpPr>
        <p:spPr/>
        <p:txBody>
          <a:bodyPr>
            <a:normAutofit fontScale="90000"/>
          </a:bodyPr>
          <a:lstStyle/>
          <a:p>
            <a:r>
              <a:rPr lang="en-US" dirty="0"/>
              <a:t>Post Hartney IL Regs 270.115</a:t>
            </a:r>
          </a:p>
        </p:txBody>
      </p:sp>
      <p:sp>
        <p:nvSpPr>
          <p:cNvPr id="3" name="Content Placeholder 2">
            <a:extLst>
              <a:ext uri="{FF2B5EF4-FFF2-40B4-BE49-F238E27FC236}">
                <a16:creationId xmlns:a16="http://schemas.microsoft.com/office/drawing/2014/main" id="{D209E5B1-CDFD-A448-8498-41FF32D9AC75}"/>
              </a:ext>
            </a:extLst>
          </p:cNvPr>
          <p:cNvSpPr>
            <a:spLocks noGrp="1"/>
          </p:cNvSpPr>
          <p:nvPr>
            <p:ph idx="1"/>
          </p:nvPr>
        </p:nvSpPr>
        <p:spPr/>
        <p:txBody>
          <a:bodyPr>
            <a:normAutofit fontScale="70000" lnSpcReduction="20000"/>
          </a:bodyPr>
          <a:lstStyle/>
          <a:p>
            <a:r>
              <a:rPr lang="en-US" dirty="0"/>
              <a:t>Occupation of Selling.  The Home Rule Municipal Retailers' Occupation Tax Act [65 ILCS 5/8-11-1] authorizes home rule municipalities to impose a tax on those engaged in the business of selling tangible personal property at retail within the municipality.  Because the statute imposes a tax on the retail business of selling, and not on specific sales, the jurisdiction in which the sale takes place is not necessarily the jurisdiction where the local retailers' occupation tax is owed.  Rather, it is the jurisdiction where the seller is engaged in the business of selling that can impose the tax.  Automatic Voting Machs. v. Daley, 409 Ill. 438, 447 (1951) ("In short, the tax is imposed on the "occupation" of the retailer and not upon the "sales" as such.") (citing Mahon v. Nudelman, 377 Ill. 331 (1941) and Standard Oil Co. v. Dep't of Finance, 383 Ill. 136 (1943)); see also Young v. Hulman, 39 Ill. 2d 219, 225 (1968) ("the retailers occupational tax...imposes liability upon the occupation of selling at retail and not on the sale itself").</a:t>
            </a:r>
          </a:p>
        </p:txBody>
      </p:sp>
      <p:sp>
        <p:nvSpPr>
          <p:cNvPr id="4" name="Slide Number Placeholder 3">
            <a:extLst>
              <a:ext uri="{FF2B5EF4-FFF2-40B4-BE49-F238E27FC236}">
                <a16:creationId xmlns:a16="http://schemas.microsoft.com/office/drawing/2014/main" id="{64DB64FF-A813-2848-8CCF-7C4FB207B78B}"/>
              </a:ext>
            </a:extLst>
          </p:cNvPr>
          <p:cNvSpPr>
            <a:spLocks noGrp="1"/>
          </p:cNvSpPr>
          <p:nvPr>
            <p:ph type="sldNum" sz="quarter" idx="12"/>
          </p:nvPr>
        </p:nvSpPr>
        <p:spPr/>
        <p:txBody>
          <a:bodyPr/>
          <a:lstStyle/>
          <a:p>
            <a:fld id="{7F5CE407-6216-4202-80E4-A30DC2F709B2}" type="slidenum">
              <a:rPr lang="en-US" smtClean="0"/>
              <a:t>5</a:t>
            </a:fld>
            <a:endParaRPr lang="en-US" dirty="0"/>
          </a:p>
        </p:txBody>
      </p:sp>
    </p:spTree>
    <p:extLst>
      <p:ext uri="{BB962C8B-B14F-4D97-AF65-F5344CB8AC3E}">
        <p14:creationId xmlns:p14="http://schemas.microsoft.com/office/powerpoint/2010/main" val="14532857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97BB9B-DD83-4C48-9695-3038FAEC7226}"/>
              </a:ext>
            </a:extLst>
          </p:cNvPr>
          <p:cNvSpPr>
            <a:spLocks noGrp="1"/>
          </p:cNvSpPr>
          <p:nvPr>
            <p:ph type="title"/>
          </p:nvPr>
        </p:nvSpPr>
        <p:spPr/>
        <p:txBody>
          <a:bodyPr>
            <a:normAutofit fontScale="90000"/>
          </a:bodyPr>
          <a:lstStyle/>
          <a:p>
            <a:r>
              <a:rPr lang="en-US" dirty="0"/>
              <a:t>Post Hartney IL Regs 270.115</a:t>
            </a:r>
          </a:p>
        </p:txBody>
      </p:sp>
      <p:sp>
        <p:nvSpPr>
          <p:cNvPr id="3" name="Content Placeholder 2">
            <a:extLst>
              <a:ext uri="{FF2B5EF4-FFF2-40B4-BE49-F238E27FC236}">
                <a16:creationId xmlns:a16="http://schemas.microsoft.com/office/drawing/2014/main" id="{2D569845-774E-6947-AB0D-0599471C5D37}"/>
              </a:ext>
            </a:extLst>
          </p:cNvPr>
          <p:cNvSpPr>
            <a:spLocks noGrp="1"/>
          </p:cNvSpPr>
          <p:nvPr>
            <p:ph idx="1"/>
          </p:nvPr>
        </p:nvSpPr>
        <p:spPr/>
        <p:txBody>
          <a:bodyPr>
            <a:normAutofit fontScale="92500" lnSpcReduction="10000"/>
          </a:bodyPr>
          <a:lstStyle/>
          <a:p>
            <a:r>
              <a:rPr lang="en-US" dirty="0"/>
              <a:t>Composite of Selling Activities.  The occupation of selling is comprised of "the composite of many activities extending from the preparation for, and the obtaining of, orders for goods to the final consummation of the sale by the passing of title and payment of the purchase price".  Ex-Cell-O Corp. v. McKibbin, 383 Ill. 316, 321 (1943).   Thus, establishing where "the taxable business of selling is being carried on" requires a fact-specific inquiry into the composite of activities that comprise the retailer's business.  Hartney Fuel Oil Co. v. Hamer, 2013 IL 115130, paragraph 32 (citing Ex-Cell-O Corp. v. McKibbin, 383 Ill. 316, 321-22 (1943)). </a:t>
            </a:r>
          </a:p>
        </p:txBody>
      </p:sp>
      <p:sp>
        <p:nvSpPr>
          <p:cNvPr id="4" name="Slide Number Placeholder 3">
            <a:extLst>
              <a:ext uri="{FF2B5EF4-FFF2-40B4-BE49-F238E27FC236}">
                <a16:creationId xmlns:a16="http://schemas.microsoft.com/office/drawing/2014/main" id="{F4126472-503C-2443-A7D2-5BB5D5B8C1CF}"/>
              </a:ext>
            </a:extLst>
          </p:cNvPr>
          <p:cNvSpPr>
            <a:spLocks noGrp="1"/>
          </p:cNvSpPr>
          <p:nvPr>
            <p:ph type="sldNum" sz="quarter" idx="12"/>
          </p:nvPr>
        </p:nvSpPr>
        <p:spPr/>
        <p:txBody>
          <a:bodyPr/>
          <a:lstStyle/>
          <a:p>
            <a:fld id="{7F5CE407-6216-4202-80E4-A30DC2F709B2}" type="slidenum">
              <a:rPr lang="en-US" smtClean="0"/>
              <a:t>6</a:t>
            </a:fld>
            <a:endParaRPr lang="en-US" dirty="0"/>
          </a:p>
        </p:txBody>
      </p:sp>
    </p:spTree>
    <p:extLst>
      <p:ext uri="{BB962C8B-B14F-4D97-AF65-F5344CB8AC3E}">
        <p14:creationId xmlns:p14="http://schemas.microsoft.com/office/powerpoint/2010/main" val="19520377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02E73-980A-1C41-A4BD-BE245D1AE417}"/>
              </a:ext>
            </a:extLst>
          </p:cNvPr>
          <p:cNvSpPr>
            <a:spLocks noGrp="1"/>
          </p:cNvSpPr>
          <p:nvPr>
            <p:ph type="title"/>
          </p:nvPr>
        </p:nvSpPr>
        <p:spPr/>
        <p:txBody>
          <a:bodyPr>
            <a:normAutofit fontScale="90000"/>
          </a:bodyPr>
          <a:lstStyle/>
          <a:p>
            <a:r>
              <a:rPr lang="en-US" dirty="0"/>
              <a:t>Post Hartney IL Regs 270.115</a:t>
            </a:r>
          </a:p>
        </p:txBody>
      </p:sp>
      <p:sp>
        <p:nvSpPr>
          <p:cNvPr id="3" name="Content Placeholder 2">
            <a:extLst>
              <a:ext uri="{FF2B5EF4-FFF2-40B4-BE49-F238E27FC236}">
                <a16:creationId xmlns:a16="http://schemas.microsoft.com/office/drawing/2014/main" id="{791D18AE-CE7B-6149-812C-F8C1434A238A}"/>
              </a:ext>
            </a:extLst>
          </p:cNvPr>
          <p:cNvSpPr>
            <a:spLocks noGrp="1"/>
          </p:cNvSpPr>
          <p:nvPr>
            <p:ph idx="1"/>
          </p:nvPr>
        </p:nvSpPr>
        <p:spPr>
          <a:xfrm>
            <a:off x="900112" y="1763210"/>
            <a:ext cx="7345363" cy="3931920"/>
          </a:xfrm>
        </p:spPr>
        <p:txBody>
          <a:bodyPr>
            <a:normAutofit fontScale="85000" lnSpcReduction="10000"/>
          </a:bodyPr>
          <a:lstStyle/>
          <a:p>
            <a:r>
              <a:rPr lang="en-US" dirty="0"/>
              <a:t>Multijurisdictional Retailers.  Some retailers are engaged in retail operations with selling activities in multiple jurisdictions within the State, or in jurisdictions located in more than one state.  The selling activities that comprise these businesses "are as varied as the methods which men select to carry on retail business". Ex-Cell-O Corp. v. McKibbin, 383 Ill. 316, 321 (1943).  Consequently, "it is…not possible to prescribe by definition which of many activities must take place in a [a jurisdiction] to constitute it an occupation conducted in [that jurisdiction]…. [I]t is necessary to determine each case according to the facts which reveal the method by which the business was conducted". Ex-Cell-O-Corp. v. McKibbin, 383 Ill. 316, 321-22 (1943); see also Hartney Fuel Oil Co. v. Hamer, 2013 IL 115130, paragraph 36.</a:t>
            </a:r>
          </a:p>
        </p:txBody>
      </p:sp>
      <p:sp>
        <p:nvSpPr>
          <p:cNvPr id="4" name="Slide Number Placeholder 3">
            <a:extLst>
              <a:ext uri="{FF2B5EF4-FFF2-40B4-BE49-F238E27FC236}">
                <a16:creationId xmlns:a16="http://schemas.microsoft.com/office/drawing/2014/main" id="{9E9D5FE6-5B64-6840-91D1-7C85B3886C36}"/>
              </a:ext>
            </a:extLst>
          </p:cNvPr>
          <p:cNvSpPr>
            <a:spLocks noGrp="1"/>
          </p:cNvSpPr>
          <p:nvPr>
            <p:ph type="sldNum" sz="quarter" idx="12"/>
          </p:nvPr>
        </p:nvSpPr>
        <p:spPr/>
        <p:txBody>
          <a:bodyPr/>
          <a:lstStyle/>
          <a:p>
            <a:fld id="{7F5CE407-6216-4202-80E4-A30DC2F709B2}" type="slidenum">
              <a:rPr lang="en-US" smtClean="0"/>
              <a:t>7</a:t>
            </a:fld>
            <a:endParaRPr lang="en-US" dirty="0"/>
          </a:p>
        </p:txBody>
      </p:sp>
    </p:spTree>
    <p:extLst>
      <p:ext uri="{BB962C8B-B14F-4D97-AF65-F5344CB8AC3E}">
        <p14:creationId xmlns:p14="http://schemas.microsoft.com/office/powerpoint/2010/main" val="37066899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E40722-F5E4-1849-83B5-DC976C1CFC87}"/>
              </a:ext>
            </a:extLst>
          </p:cNvPr>
          <p:cNvSpPr>
            <a:spLocks noGrp="1"/>
          </p:cNvSpPr>
          <p:nvPr>
            <p:ph type="title"/>
          </p:nvPr>
        </p:nvSpPr>
        <p:spPr/>
        <p:txBody>
          <a:bodyPr>
            <a:normAutofit fontScale="90000"/>
          </a:bodyPr>
          <a:lstStyle/>
          <a:p>
            <a:r>
              <a:rPr lang="en-US" dirty="0"/>
              <a:t>US SUPREME COURT WAYFAIR OVERVIEW</a:t>
            </a:r>
          </a:p>
        </p:txBody>
      </p:sp>
      <p:sp>
        <p:nvSpPr>
          <p:cNvPr id="3" name="Content Placeholder 2">
            <a:extLst>
              <a:ext uri="{FF2B5EF4-FFF2-40B4-BE49-F238E27FC236}">
                <a16:creationId xmlns:a16="http://schemas.microsoft.com/office/drawing/2014/main" id="{30801C30-DD37-5D4E-9A13-A0E26C35BC3E}"/>
              </a:ext>
            </a:extLst>
          </p:cNvPr>
          <p:cNvSpPr>
            <a:spLocks noGrp="1"/>
          </p:cNvSpPr>
          <p:nvPr>
            <p:ph idx="1"/>
          </p:nvPr>
        </p:nvSpPr>
        <p:spPr>
          <a:xfrm>
            <a:off x="900112" y="1751635"/>
            <a:ext cx="7345363" cy="3931920"/>
          </a:xfrm>
        </p:spPr>
        <p:txBody>
          <a:bodyPr>
            <a:normAutofit lnSpcReduction="10000"/>
          </a:bodyPr>
          <a:lstStyle/>
          <a:p>
            <a:r>
              <a:rPr lang="en-US" dirty="0"/>
              <a:t>On June 21, 2018, the US Supreme Court issued an Opinion in South Dakota v. Wayfair upholding a new South Dakota sales tax law requiring online sellers without physical presence to collect and remit sales tax</a:t>
            </a:r>
          </a:p>
          <a:p>
            <a:r>
              <a:rPr lang="en-US" dirty="0"/>
              <a:t>Opinion cites prospective nature, $100,000 in annual sales or 200 transaction thresholds, as well as filing efficiencies provided by streamline sales tax member states</a:t>
            </a:r>
          </a:p>
          <a:p>
            <a:r>
              <a:rPr lang="en-US" dirty="0"/>
              <a:t>Illinois Wayfair law effective October 1, 2018</a:t>
            </a:r>
          </a:p>
          <a:p>
            <a:endParaRPr lang="en-US" dirty="0"/>
          </a:p>
        </p:txBody>
      </p:sp>
      <p:sp>
        <p:nvSpPr>
          <p:cNvPr id="4" name="Slide Number Placeholder 3">
            <a:extLst>
              <a:ext uri="{FF2B5EF4-FFF2-40B4-BE49-F238E27FC236}">
                <a16:creationId xmlns:a16="http://schemas.microsoft.com/office/drawing/2014/main" id="{1CC80CA5-6304-964B-B132-6AABBF01A904}"/>
              </a:ext>
            </a:extLst>
          </p:cNvPr>
          <p:cNvSpPr>
            <a:spLocks noGrp="1"/>
          </p:cNvSpPr>
          <p:nvPr>
            <p:ph type="sldNum" sz="quarter" idx="12"/>
          </p:nvPr>
        </p:nvSpPr>
        <p:spPr/>
        <p:txBody>
          <a:bodyPr/>
          <a:lstStyle/>
          <a:p>
            <a:fld id="{7F5CE407-6216-4202-80E4-A30DC2F709B2}" type="slidenum">
              <a:rPr lang="en-US" smtClean="0"/>
              <a:t>8</a:t>
            </a:fld>
            <a:endParaRPr lang="en-US" dirty="0"/>
          </a:p>
        </p:txBody>
      </p:sp>
    </p:spTree>
    <p:extLst>
      <p:ext uri="{BB962C8B-B14F-4D97-AF65-F5344CB8AC3E}">
        <p14:creationId xmlns:p14="http://schemas.microsoft.com/office/powerpoint/2010/main" val="1200669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83197E-AF81-CE45-B0B6-0F8538D2AD9B}"/>
              </a:ext>
            </a:extLst>
          </p:cNvPr>
          <p:cNvSpPr>
            <a:spLocks noGrp="1"/>
          </p:cNvSpPr>
          <p:nvPr>
            <p:ph type="title"/>
          </p:nvPr>
        </p:nvSpPr>
        <p:spPr/>
        <p:txBody>
          <a:bodyPr>
            <a:normAutofit fontScale="90000"/>
          </a:bodyPr>
          <a:lstStyle/>
          <a:p>
            <a:r>
              <a:rPr lang="en-US" dirty="0"/>
              <a:t>US SUPREME COURT WAYFAIR BACKGROUND</a:t>
            </a:r>
          </a:p>
        </p:txBody>
      </p:sp>
      <p:sp>
        <p:nvSpPr>
          <p:cNvPr id="3" name="Content Placeholder 2">
            <a:extLst>
              <a:ext uri="{FF2B5EF4-FFF2-40B4-BE49-F238E27FC236}">
                <a16:creationId xmlns:a16="http://schemas.microsoft.com/office/drawing/2014/main" id="{F837C371-945C-DE49-9453-5902FC6B7D35}"/>
              </a:ext>
            </a:extLst>
          </p:cNvPr>
          <p:cNvSpPr>
            <a:spLocks noGrp="1"/>
          </p:cNvSpPr>
          <p:nvPr>
            <p:ph idx="1"/>
          </p:nvPr>
        </p:nvSpPr>
        <p:spPr>
          <a:xfrm>
            <a:off x="900112" y="1863522"/>
            <a:ext cx="7345363" cy="4109399"/>
          </a:xfrm>
        </p:spPr>
        <p:txBody>
          <a:bodyPr>
            <a:normAutofit lnSpcReduction="10000"/>
          </a:bodyPr>
          <a:lstStyle/>
          <a:p>
            <a:r>
              <a:rPr lang="en-US" dirty="0"/>
              <a:t>National Bellas Hess, Inc. v. Department of Revenue of Ill., 386 U.S. 753 (1967)</a:t>
            </a:r>
          </a:p>
          <a:p>
            <a:r>
              <a:rPr lang="en-US" dirty="0"/>
              <a:t>Quill Corp. v. North Dakota, 504 U.S. 298 (1992)</a:t>
            </a:r>
          </a:p>
          <a:p>
            <a:r>
              <a:rPr lang="en-US" dirty="0"/>
              <a:t>Previously  - An out-of-state seller’s liability to collect and remit the tax to the consumer’s state depended on whether the seller had a physical presence in the State</a:t>
            </a:r>
          </a:p>
          <a:p>
            <a:r>
              <a:rPr lang="en-US" dirty="0"/>
              <a:t>Certiorari granted to reconsider scope and validity of physical presence rule</a:t>
            </a:r>
          </a:p>
          <a:p>
            <a:pPr marL="0" indent="0">
              <a:buNone/>
            </a:pPr>
            <a:endParaRPr lang="en-US" dirty="0"/>
          </a:p>
          <a:p>
            <a:endParaRPr lang="en-US" dirty="0"/>
          </a:p>
        </p:txBody>
      </p:sp>
      <p:sp>
        <p:nvSpPr>
          <p:cNvPr id="4" name="Slide Number Placeholder 3">
            <a:extLst>
              <a:ext uri="{FF2B5EF4-FFF2-40B4-BE49-F238E27FC236}">
                <a16:creationId xmlns:a16="http://schemas.microsoft.com/office/drawing/2014/main" id="{4CEB7FDD-068E-D945-AFFE-D571F866CB74}"/>
              </a:ext>
            </a:extLst>
          </p:cNvPr>
          <p:cNvSpPr>
            <a:spLocks noGrp="1"/>
          </p:cNvSpPr>
          <p:nvPr>
            <p:ph type="sldNum" sz="quarter" idx="12"/>
          </p:nvPr>
        </p:nvSpPr>
        <p:spPr/>
        <p:txBody>
          <a:bodyPr/>
          <a:lstStyle/>
          <a:p>
            <a:fld id="{7F5CE407-6216-4202-80E4-A30DC2F709B2}" type="slidenum">
              <a:rPr lang="en-US" smtClean="0"/>
              <a:t>9</a:t>
            </a:fld>
            <a:endParaRPr lang="en-US" dirty="0"/>
          </a:p>
        </p:txBody>
      </p:sp>
    </p:spTree>
    <p:extLst>
      <p:ext uri="{BB962C8B-B14F-4D97-AF65-F5344CB8AC3E}">
        <p14:creationId xmlns:p14="http://schemas.microsoft.com/office/powerpoint/2010/main" val="352548933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S_NET" val="4.0.30319.1022"/>
  <p:tag name="AS_OS" val="Microsoft Windows NT 6.1.7601 Service Pack 1"/>
  <p:tag name="AS_RELEASE_DATE" val="2014.01.28"/>
  <p:tag name="AS_TITLE" val="Aspose.Slides for .NET 4.0"/>
  <p:tag name="AS_VERSION" val="8.3.0.0"/>
</p:tagLst>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apital">
  <a:themeElements>
    <a:clrScheme name="Capital">
      <a:dk1>
        <a:srgbClr val="000000"/>
      </a:dk1>
      <a:lt1>
        <a:srgbClr val="FFFFFF"/>
      </a:lt1>
      <a:dk2>
        <a:srgbClr val="6F6D5D"/>
      </a:dk2>
      <a:lt2>
        <a:srgbClr val="7C8F97"/>
      </a:lt2>
      <a:accent1>
        <a:srgbClr val="4B5A60"/>
      </a:accent1>
      <a:accent2>
        <a:srgbClr val="9C5238"/>
      </a:accent2>
      <a:accent3>
        <a:srgbClr val="504539"/>
      </a:accent3>
      <a:accent4>
        <a:srgbClr val="C1AD79"/>
      </a:accent4>
      <a:accent5>
        <a:srgbClr val="667559"/>
      </a:accent5>
      <a:accent6>
        <a:srgbClr val="BAD6AD"/>
      </a:accent6>
      <a:hlink>
        <a:srgbClr val="524A82"/>
      </a:hlink>
      <a:folHlink>
        <a:srgbClr val="8F9954"/>
      </a:folHlink>
    </a:clrScheme>
    <a:fontScheme name="Capital">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Capital">
      <a:fillStyleLst>
        <a:solidFill>
          <a:schemeClr val="phClr"/>
        </a:solidFill>
        <a:blipFill rotWithShape="1">
          <a:blip xmlns:r="http://schemas.openxmlformats.org/officeDocument/2006/relationships" r:embed="rId1">
            <a:duotone>
              <a:schemeClr val="phClr">
                <a:satMod val="150000"/>
                <a:lumMod val="50000"/>
              </a:schemeClr>
              <a:schemeClr val="phClr">
                <a:satMod val="300000"/>
                <a:lumMod val="125000"/>
              </a:schemeClr>
            </a:duotone>
          </a:blip>
          <a:tile tx="0" ty="0" sx="100000" sy="100000" flip="none" algn="tl"/>
        </a:blipFill>
        <a:blipFill rotWithShape="1">
          <a:blip xmlns:r="http://schemas.openxmlformats.org/officeDocument/2006/relationships" r:embed="rId2">
            <a:duotone>
              <a:schemeClr val="phClr">
                <a:satMod val="135000"/>
                <a:lumMod val="80000"/>
              </a:schemeClr>
              <a:schemeClr val="phClr">
                <a:satMod val="250000"/>
                <a:lumMod val="150000"/>
              </a:schemeClr>
            </a:duotone>
          </a:blip>
          <a:stretch/>
        </a:blipFill>
      </a:fillStyleLst>
      <a:lnStyleLst>
        <a:ln w="12700" cap="flat" cmpd="sng" algn="ctr">
          <a:solidFill>
            <a:schemeClr val="phClr">
              <a:shade val="95000"/>
              <a:satMod val="105000"/>
            </a:schemeClr>
          </a:solidFill>
          <a:prstDash val="solid"/>
        </a:ln>
        <a:ln w="31750" cap="flat" cmpd="sng" algn="ctr">
          <a:solidFill>
            <a:schemeClr val="phClr">
              <a:shade val="90000"/>
            </a:schemeClr>
          </a:solidFill>
          <a:prstDash val="solid"/>
        </a:ln>
        <a:ln w="44450" cap="flat" cmpd="sng" algn="ctr">
          <a:solidFill>
            <a:schemeClr val="phClr">
              <a:shade val="85000"/>
            </a:schemeClr>
          </a:solidFill>
          <a:prstDash val="solid"/>
        </a:ln>
      </a:lnStyleLst>
      <a:effectStyleLst>
        <a:effectStyle>
          <a:effectLst/>
        </a:effectStyle>
        <a:effectStyle>
          <a:effectLst>
            <a:outerShdw blurRad="63500" sx="101000" sy="101000" algn="ctr" rotWithShape="0">
              <a:srgbClr val="000000">
                <a:alpha val="40000"/>
              </a:srgbClr>
            </a:outerShdw>
          </a:effectLst>
          <a:scene3d>
            <a:camera prst="perspectiveFront" fov="3000000"/>
            <a:lightRig rig="threePt" dir="tl"/>
          </a:scene3d>
          <a:sp3d>
            <a:bevelT w="0" h="0"/>
          </a:sp3d>
        </a:effectStyle>
        <a:effectStyle>
          <a:effectLst>
            <a:innerShdw blurRad="190500">
              <a:srgbClr val="000000">
                <a:alpha val="50000"/>
              </a:srgbClr>
            </a:innerShdw>
          </a:effectLst>
          <a:scene3d>
            <a:camera prst="perspectiveFront" fov="4800000"/>
            <a:lightRig rig="twoPt" dir="t">
              <a:rot lat="0" lon="0" rev="4800000"/>
            </a:lightRig>
          </a:scene3d>
          <a:sp3d>
            <a:bevelT w="0" h="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3">
            <a:duotone>
              <a:schemeClr val="phClr">
                <a:satMod val="150000"/>
                <a:lumMod val="50000"/>
              </a:schemeClr>
              <a:schemeClr val="phClr">
                <a:satMod val="400000"/>
                <a:lumMod val="16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Uigh" typeface="Microsoft Uighur"/>
        <a:font script="Beng" typeface="Vrinda"/>
        <a:font script="Thai" typeface="Angsana New"/>
        <a:font script="Mlym" typeface="Kartika"/>
        <a:font script="Taml" typeface="Latha"/>
        <a:font script="Yiii" typeface="Microsoft Yi Baiti"/>
        <a:font script="Cher" typeface="Plantagenet Cherokee"/>
        <a:font script="Sinh" typeface="Iskoola Pota"/>
        <a:font script="Gujr" typeface="Shruti"/>
        <a:font script="Viet" typeface="Times New Roman"/>
        <a:font script="Mong" typeface="Mongolian Baiti"/>
        <a:font script="Arab" typeface="Times New Roman"/>
        <a:font script="Hebr" typeface="Times New Roman"/>
        <a:font script="Telu" typeface="Gautami"/>
        <a:font script="Ethi" typeface="Nyala"/>
        <a:font script="Jpan" typeface="ＭＳ Ｐゴシック"/>
        <a:font script="Geor" typeface="Sylfaen"/>
        <a:font script="Deva" typeface="Mangal"/>
        <a:font script="Knda" typeface="Tunga"/>
        <a:font script="Orya" typeface="Kalinga"/>
        <a:font script="Khmr" typeface="MoolBoran"/>
        <a:font script="Hant" typeface="新細明體"/>
        <a:font script="Laoo" typeface="DokChampa"/>
        <a:font script="Tibt" typeface="Microsoft Himalaya"/>
        <a:font script="Hans" typeface="宋体"/>
        <a:font script="Guru" typeface="Raavi"/>
        <a:font script="Thaa" typeface="MV Boli"/>
        <a:font script="Cans" typeface="Euphemia"/>
        <a:font script="Hang" typeface="맑은 고딕"/>
        <a:font script="Syrc" typeface="Estrangelo Edessa"/>
      </a:majorFont>
      <a:minorFont>
        <a:latin typeface="Calibri"/>
        <a:ea typeface=""/>
        <a:cs typeface=""/>
        <a:font script="Uigh" typeface="Microsoft Uighur"/>
        <a:font script="Beng" typeface="Vrinda"/>
        <a:font script="Thai" typeface="Cordia New"/>
        <a:font script="Mlym" typeface="Kartika"/>
        <a:font script="Taml" typeface="Latha"/>
        <a:font script="Yiii" typeface="Microsoft Yi Baiti"/>
        <a:font script="Cher" typeface="Plantagenet Cherokee"/>
        <a:font script="Sinh" typeface="Iskoola Pota"/>
        <a:font script="Gujr" typeface="Shruti"/>
        <a:font script="Viet" typeface="Arial"/>
        <a:font script="Mong" typeface="Mongolian Baiti"/>
        <a:font script="Arab" typeface="Arial"/>
        <a:font script="Hebr" typeface="Arial"/>
        <a:font script="Telu" typeface="Gautami"/>
        <a:font script="Ethi" typeface="Nyala"/>
        <a:font script="Jpan" typeface="ＭＳ Ｐゴシック"/>
        <a:font script="Geor" typeface="Sylfaen"/>
        <a:font script="Deva" typeface="Mangal"/>
        <a:font script="Knda" typeface="Tunga"/>
        <a:font script="Orya" typeface="Kalinga"/>
        <a:font script="Khmr" typeface="DaunPenh"/>
        <a:font script="Hant" typeface="新細明體"/>
        <a:font script="Laoo" typeface="DokChampa"/>
        <a:font script="Tibt" typeface="Microsoft Himalaya"/>
        <a:font script="Hans" typeface="宋体"/>
        <a:font script="Guru" typeface="Raavi"/>
        <a:font script="Thaa" typeface="MV Boli"/>
        <a:font script="Cans" typeface="Euphemia"/>
        <a:font script="Hang" typeface="맑은 고딕"/>
        <a:font script="Syrc" typeface="Estrangelo Edess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Uigh" typeface="Microsoft Uighur"/>
        <a:font script="Beng" typeface="Vrinda"/>
        <a:font script="Thai" typeface="Angsana New"/>
        <a:font script="Mlym" typeface="Kartika"/>
        <a:font script="Taml" typeface="Latha"/>
        <a:font script="Yiii" typeface="Microsoft Yi Baiti"/>
        <a:font script="Cher" typeface="Plantagenet Cherokee"/>
        <a:font script="Sinh" typeface="Iskoola Pota"/>
        <a:font script="Gujr" typeface="Shruti"/>
        <a:font script="Viet" typeface="Times New Roman"/>
        <a:font script="Mong" typeface="Mongolian Baiti"/>
        <a:font script="Arab" typeface="Times New Roman"/>
        <a:font script="Hebr" typeface="Times New Roman"/>
        <a:font script="Telu" typeface="Gautami"/>
        <a:font script="Ethi" typeface="Nyala"/>
        <a:font script="Jpan" typeface="ＭＳ Ｐゴシック"/>
        <a:font script="Geor" typeface="Sylfaen"/>
        <a:font script="Deva" typeface="Mangal"/>
        <a:font script="Knda" typeface="Tunga"/>
        <a:font script="Orya" typeface="Kalinga"/>
        <a:font script="Khmr" typeface="MoolBoran"/>
        <a:font script="Hant" typeface="新細明體"/>
        <a:font script="Laoo" typeface="DokChampa"/>
        <a:font script="Tibt" typeface="Microsoft Himalaya"/>
        <a:font script="Hans" typeface="宋体"/>
        <a:font script="Guru" typeface="Raavi"/>
        <a:font script="Thaa" typeface="MV Boli"/>
        <a:font script="Cans" typeface="Euphemia"/>
        <a:font script="Hang" typeface="맑은 고딕"/>
        <a:font script="Syrc" typeface="Estrangelo Edessa"/>
      </a:majorFont>
      <a:minorFont>
        <a:latin typeface="Calibri"/>
        <a:ea typeface=""/>
        <a:cs typeface=""/>
        <a:font script="Uigh" typeface="Microsoft Uighur"/>
        <a:font script="Beng" typeface="Vrinda"/>
        <a:font script="Thai" typeface="Cordia New"/>
        <a:font script="Mlym" typeface="Kartika"/>
        <a:font script="Taml" typeface="Latha"/>
        <a:font script="Yiii" typeface="Microsoft Yi Baiti"/>
        <a:font script="Cher" typeface="Plantagenet Cherokee"/>
        <a:font script="Sinh" typeface="Iskoola Pota"/>
        <a:font script="Gujr" typeface="Shruti"/>
        <a:font script="Viet" typeface="Arial"/>
        <a:font script="Mong" typeface="Mongolian Baiti"/>
        <a:font script="Arab" typeface="Arial"/>
        <a:font script="Hebr" typeface="Arial"/>
        <a:font script="Telu" typeface="Gautami"/>
        <a:font script="Ethi" typeface="Nyala"/>
        <a:font script="Jpan" typeface="ＭＳ Ｐゴシック"/>
        <a:font script="Geor" typeface="Sylfaen"/>
        <a:font script="Deva" typeface="Mangal"/>
        <a:font script="Knda" typeface="Tunga"/>
        <a:font script="Orya" typeface="Kalinga"/>
        <a:font script="Khmr" typeface="DaunPenh"/>
        <a:font script="Hant" typeface="新細明體"/>
        <a:font script="Laoo" typeface="DokChampa"/>
        <a:font script="Tibt" typeface="Microsoft Himalaya"/>
        <a:font script="Hans" typeface="宋体"/>
        <a:font script="Guru" typeface="Raavi"/>
        <a:font script="Thaa" typeface="MV Boli"/>
        <a:font script="Cans" typeface="Euphemia"/>
        <a:font script="Hang" typeface="맑은 고딕"/>
        <a:font script="Syrc" typeface="Estrangelo Edess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Capital.thmx</Template>
  <TotalTime>1700</TotalTime>
  <Words>2205</Words>
  <Application>Microsoft Macintosh PowerPoint</Application>
  <PresentationFormat>On-screen Show (4:3)</PresentationFormat>
  <Paragraphs>122</Paragraphs>
  <Slides>21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Brush Script MT</vt:lpstr>
      <vt:lpstr>ＭＳ Ｐゴシック</vt:lpstr>
      <vt:lpstr>Arial</vt:lpstr>
      <vt:lpstr>Calibri</vt:lpstr>
      <vt:lpstr>Calisto MT</vt:lpstr>
      <vt:lpstr>Garamond</vt:lpstr>
      <vt:lpstr>Capital</vt:lpstr>
      <vt:lpstr>  </vt:lpstr>
      <vt:lpstr>Illinois Sales Tax Overview</vt:lpstr>
      <vt:lpstr>Hartney Fuel Oil v. Hamer</vt:lpstr>
      <vt:lpstr>Post Hartney IL Regs 270.115</vt:lpstr>
      <vt:lpstr>Post Hartney IL Regs 270.115</vt:lpstr>
      <vt:lpstr>Post Hartney IL Regs 270.115</vt:lpstr>
      <vt:lpstr>Post Hartney IL Regs 270.115</vt:lpstr>
      <vt:lpstr>US SUPREME COURT WAYFAIR OVERVIEW</vt:lpstr>
      <vt:lpstr>US SUPREME COURT WAYFAIR BACKGROUND</vt:lpstr>
      <vt:lpstr>US SUPREME COURT WAYFAIR - SD’S LAW</vt:lpstr>
      <vt:lpstr>US SUPREME COURT WAYFAIR CASE HISTORY</vt:lpstr>
      <vt:lpstr>US SUPREME COURT WAYFAIR OPINION: 5-4 </vt:lpstr>
      <vt:lpstr>IL Wayfair Nexus</vt:lpstr>
      <vt:lpstr>Modernization of Illinois ROT &amp; USE Tax</vt:lpstr>
      <vt:lpstr>2020 Marketplace Illinois Use Tax </vt:lpstr>
      <vt:lpstr>202l Leveling the Playing Field  - Illinois ROT </vt:lpstr>
      <vt:lpstr>202l Leveling the Playing Field  - Illinois ROT </vt:lpstr>
      <vt:lpstr>202l Leveling the Playing Field  - Illinois ROT </vt:lpstr>
      <vt:lpstr>Potential Challenges</vt:lpstr>
      <vt:lpstr>What's Next In Illinois - ?</vt:lpstr>
      <vt:lpstr>  </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Latest in Illinois Legislation, Regulation and Litigation</dc:title>
  <cp:lastModifiedBy>Natalie Martin</cp:lastModifiedBy>
  <cp:revision>79</cp:revision>
  <cp:lastPrinted>2020-10-12T19:28:13Z</cp:lastPrinted>
  <dcterms:modified xsi:type="dcterms:W3CDTF">2020-10-12T22:17:57Z</dcterms:modified>
</cp:coreProperties>
</file>